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5143500" cx="9144000"/>
  <p:notesSz cx="6858000" cy="9144000"/>
  <p:embeddedFontLst>
    <p:embeddedFont>
      <p:font typeface="Merriweather Light"/>
      <p:regular r:id="rId15"/>
      <p:bold r:id="rId16"/>
      <p:italic r:id="rId17"/>
      <p:boldItalic r:id="rId18"/>
    </p:embeddedFont>
    <p:embeddedFont>
      <p:font typeface="Montserrat"/>
      <p:regular r:id="rId19"/>
      <p:bold r:id="rId20"/>
      <p:italic r:id="rId21"/>
      <p:boldItalic r:id="rId22"/>
    </p:embeddedFont>
    <p:embeddedFont>
      <p:font typeface="Open Sans SemiBold"/>
      <p:regular r:id="rId23"/>
      <p:bold r:id="rId24"/>
      <p:italic r:id="rId25"/>
      <p:boldItalic r:id="rId26"/>
    </p:embeddedFont>
    <p:embeddedFont>
      <p:font typeface="Vidaloka"/>
      <p:regular r:id="rId27"/>
    </p:embeddedFont>
    <p:embeddedFont>
      <p:font typeface="Russo One"/>
      <p:regular r:id="rId28"/>
    </p:embeddedFont>
    <p:embeddedFont>
      <p:font typeface="Mako"/>
      <p:regular r:id="rId29"/>
    </p:embeddedFont>
    <p:embeddedFont>
      <p:font typeface="Crimson Text"/>
      <p:regular r:id="rId30"/>
      <p:bold r:id="rId31"/>
      <p:italic r:id="rId32"/>
      <p:boldItalic r:id="rId33"/>
    </p:embeddedFont>
    <p:embeddedFont>
      <p:font typeface="Open Sans"/>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CrimsonText-bold.fntdata"/><Relationship Id="rId30" Type="http://schemas.openxmlformats.org/officeDocument/2006/relationships/font" Target="fonts/CrimsonText-regular.fntdata"/><Relationship Id="rId33" Type="http://schemas.openxmlformats.org/officeDocument/2006/relationships/font" Target="fonts/CrimsonText-boldItalic.fntdata"/><Relationship Id="rId32" Type="http://schemas.openxmlformats.org/officeDocument/2006/relationships/font" Target="fonts/CrimsonText-italic.fntdata"/><Relationship Id="rId35" Type="http://schemas.openxmlformats.org/officeDocument/2006/relationships/font" Target="fonts/OpenSans-bold.fntdata"/><Relationship Id="rId34" Type="http://schemas.openxmlformats.org/officeDocument/2006/relationships/font" Target="fonts/OpenSans-regular.fntdata"/><Relationship Id="rId37" Type="http://schemas.openxmlformats.org/officeDocument/2006/relationships/font" Target="fonts/OpenSans-boldItalic.fntdata"/><Relationship Id="rId36" Type="http://schemas.openxmlformats.org/officeDocument/2006/relationships/font" Target="fonts/OpenSans-italic.fntdata"/><Relationship Id="rId20" Type="http://schemas.openxmlformats.org/officeDocument/2006/relationships/font" Target="fonts/Montserrat-bold.fntdata"/><Relationship Id="rId22" Type="http://schemas.openxmlformats.org/officeDocument/2006/relationships/font" Target="fonts/Montserrat-boldItalic.fntdata"/><Relationship Id="rId21" Type="http://schemas.openxmlformats.org/officeDocument/2006/relationships/font" Target="fonts/Montserrat-italic.fntdata"/><Relationship Id="rId24" Type="http://schemas.openxmlformats.org/officeDocument/2006/relationships/font" Target="fonts/OpenSansSemiBold-bold.fntdata"/><Relationship Id="rId23" Type="http://schemas.openxmlformats.org/officeDocument/2006/relationships/font" Target="fonts/OpenSansSemiBold-regular.fntdata"/><Relationship Id="rId26" Type="http://schemas.openxmlformats.org/officeDocument/2006/relationships/font" Target="fonts/OpenSansSemiBold-boldItalic.fntdata"/><Relationship Id="rId25" Type="http://schemas.openxmlformats.org/officeDocument/2006/relationships/font" Target="fonts/OpenSansSemiBold-italic.fntdata"/><Relationship Id="rId28" Type="http://schemas.openxmlformats.org/officeDocument/2006/relationships/font" Target="fonts/RussoOne-regular.fntdata"/><Relationship Id="rId27" Type="http://schemas.openxmlformats.org/officeDocument/2006/relationships/font" Target="fonts/Vidaloka-regular.fntdata"/><Relationship Id="rId29" Type="http://schemas.openxmlformats.org/officeDocument/2006/relationships/font" Target="fonts/Mako-regular.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font" Target="fonts/MerriweatherLight-regular.fntdata"/><Relationship Id="rId14" Type="http://schemas.openxmlformats.org/officeDocument/2006/relationships/slide" Target="slides/slide10.xml"/><Relationship Id="rId17" Type="http://schemas.openxmlformats.org/officeDocument/2006/relationships/font" Target="fonts/MerriweatherLight-italic.fntdata"/><Relationship Id="rId16" Type="http://schemas.openxmlformats.org/officeDocument/2006/relationships/font" Target="fonts/MerriweatherLight-bold.fntdata"/><Relationship Id="rId19" Type="http://schemas.openxmlformats.org/officeDocument/2006/relationships/font" Target="fonts/Montserrat-regular.fntdata"/><Relationship Id="rId18" Type="http://schemas.openxmlformats.org/officeDocument/2006/relationships/font" Target="fonts/MerriweatherLight-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6ea67a1848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6ea67a1848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cc7554a049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cc7554a049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6ea67a184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6ea67a184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26ea67a1848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26ea67a1848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6ea67a184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6ea67a184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6ea67a1848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6ea67a1848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26ea67a1848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26ea67a1848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6ea67a1848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26ea67a1848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6ea67a1848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6ea67a1848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039975" y="1324500"/>
            <a:ext cx="70641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6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1040000" y="3377100"/>
            <a:ext cx="7064100" cy="4419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cxnSp>
        <p:nvCxnSpPr>
          <p:cNvPr id="11" name="Google Shape;11;p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 name="Google Shape;12;p2"/>
          <p:cNvCxnSpPr/>
          <p:nvPr/>
        </p:nvCxnSpPr>
        <p:spPr>
          <a:xfrm flipH="1">
            <a:off x="-257975" y="-72550"/>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3" name="Google Shape;13;p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4" name="Google Shape;14;p2"/>
          <p:cNvCxnSpPr/>
          <p:nvPr/>
        </p:nvCxnSpPr>
        <p:spPr>
          <a:xfrm flipH="1">
            <a:off x="6467450" y="3935375"/>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5" name="Shape 65"/>
        <p:cNvGrpSpPr/>
        <p:nvPr/>
      </p:nvGrpSpPr>
      <p:grpSpPr>
        <a:xfrm>
          <a:off x="0" y="0"/>
          <a:ext cx="0" cy="0"/>
          <a:chOff x="0" y="0"/>
          <a:chExt cx="0" cy="0"/>
        </a:xfrm>
      </p:grpSpPr>
      <p:sp>
        <p:nvSpPr>
          <p:cNvPr id="66" name="Google Shape;66;p11"/>
          <p:cNvSpPr txBox="1"/>
          <p:nvPr>
            <p:ph hasCustomPrompt="1" type="title"/>
          </p:nvPr>
        </p:nvSpPr>
        <p:spPr>
          <a:xfrm>
            <a:off x="713225" y="1345363"/>
            <a:ext cx="7717500" cy="1644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0"/>
              <a:buNone/>
              <a:defRPr sz="120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7" name="Google Shape;67;p11"/>
          <p:cNvSpPr txBox="1"/>
          <p:nvPr>
            <p:ph idx="1" type="subTitle"/>
          </p:nvPr>
        </p:nvSpPr>
        <p:spPr>
          <a:xfrm>
            <a:off x="1514325" y="3188648"/>
            <a:ext cx="6120300" cy="375000"/>
          </a:xfrm>
          <a:prstGeom prst="rect">
            <a:avLst/>
          </a:prstGeom>
        </p:spPr>
        <p:txBody>
          <a:bodyPr anchorCtr="0" anchor="t" bIns="91425" lIns="91425" spcFirstLastPara="1" rIns="91425" wrap="square" tIns="91425">
            <a:noAutofit/>
          </a:bodyPr>
          <a:lstStyle>
            <a:lvl1pPr lvl="0" algn="ctr">
              <a:spcBef>
                <a:spcPts val="0"/>
              </a:spcBef>
              <a:spcAft>
                <a:spcPts val="0"/>
              </a:spcAft>
              <a:buSzPts val="1600"/>
              <a:buNone/>
              <a:defRPr sz="1600"/>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p:txBody>
      </p:sp>
      <p:cxnSp>
        <p:nvCxnSpPr>
          <p:cNvPr id="68" name="Google Shape;68;p1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9" name="Google Shape;69;p1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70" name="Google Shape;70;p11"/>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71" name="Google Shape;71;p11"/>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2" name="Shape 7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73" name="Shape 73"/>
        <p:cNvGrpSpPr/>
        <p:nvPr/>
      </p:nvGrpSpPr>
      <p:grpSpPr>
        <a:xfrm>
          <a:off x="0" y="0"/>
          <a:ext cx="0" cy="0"/>
          <a:chOff x="0" y="0"/>
          <a:chExt cx="0" cy="0"/>
        </a:xfrm>
      </p:grpSpPr>
      <p:sp>
        <p:nvSpPr>
          <p:cNvPr id="74" name="Google Shape;74;p13"/>
          <p:cNvSpPr txBox="1"/>
          <p:nvPr>
            <p:ph type="title"/>
          </p:nvPr>
        </p:nvSpPr>
        <p:spPr>
          <a:xfrm>
            <a:off x="713225" y="445025"/>
            <a:ext cx="35838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5" name="Google Shape;75;p13"/>
          <p:cNvSpPr txBox="1"/>
          <p:nvPr>
            <p:ph idx="1" type="subTitle"/>
          </p:nvPr>
        </p:nvSpPr>
        <p:spPr>
          <a:xfrm>
            <a:off x="5001000" y="1942925"/>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76" name="Google Shape;76;p13"/>
          <p:cNvSpPr txBox="1"/>
          <p:nvPr>
            <p:ph idx="2" type="subTitle"/>
          </p:nvPr>
        </p:nvSpPr>
        <p:spPr>
          <a:xfrm>
            <a:off x="5001000" y="2255100"/>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7" name="Google Shape;77;p13"/>
          <p:cNvSpPr txBox="1"/>
          <p:nvPr>
            <p:ph idx="3" type="subTitle"/>
          </p:nvPr>
        </p:nvSpPr>
        <p:spPr>
          <a:xfrm>
            <a:off x="1655200" y="1942925"/>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78" name="Google Shape;78;p13"/>
          <p:cNvSpPr txBox="1"/>
          <p:nvPr>
            <p:ph idx="4" type="subTitle"/>
          </p:nvPr>
        </p:nvSpPr>
        <p:spPr>
          <a:xfrm>
            <a:off x="1655200" y="2255100"/>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9" name="Google Shape;79;p13"/>
          <p:cNvSpPr txBox="1"/>
          <p:nvPr>
            <p:ph idx="5" type="subTitle"/>
          </p:nvPr>
        </p:nvSpPr>
        <p:spPr>
          <a:xfrm>
            <a:off x="5001000" y="3723950"/>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80" name="Google Shape;80;p13"/>
          <p:cNvSpPr txBox="1"/>
          <p:nvPr>
            <p:ph idx="6" type="subTitle"/>
          </p:nvPr>
        </p:nvSpPr>
        <p:spPr>
          <a:xfrm>
            <a:off x="5001000" y="4036125"/>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1" name="Google Shape;81;p13"/>
          <p:cNvSpPr txBox="1"/>
          <p:nvPr>
            <p:ph idx="7" type="subTitle"/>
          </p:nvPr>
        </p:nvSpPr>
        <p:spPr>
          <a:xfrm>
            <a:off x="1655200" y="3723950"/>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82" name="Google Shape;82;p13"/>
          <p:cNvSpPr txBox="1"/>
          <p:nvPr>
            <p:ph idx="8" type="subTitle"/>
          </p:nvPr>
        </p:nvSpPr>
        <p:spPr>
          <a:xfrm>
            <a:off x="1655250" y="4036125"/>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3" name="Google Shape;83;p13"/>
          <p:cNvSpPr txBox="1"/>
          <p:nvPr>
            <p:ph hasCustomPrompt="1" idx="9" type="title"/>
          </p:nvPr>
        </p:nvSpPr>
        <p:spPr>
          <a:xfrm>
            <a:off x="2378650" y="130358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4" name="Google Shape;84;p13"/>
          <p:cNvSpPr txBox="1"/>
          <p:nvPr>
            <p:ph hasCustomPrompt="1" idx="13" type="title"/>
          </p:nvPr>
        </p:nvSpPr>
        <p:spPr>
          <a:xfrm>
            <a:off x="5724450" y="130358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5" name="Google Shape;85;p13"/>
          <p:cNvSpPr txBox="1"/>
          <p:nvPr>
            <p:ph hasCustomPrompt="1" idx="14" type="title"/>
          </p:nvPr>
        </p:nvSpPr>
        <p:spPr>
          <a:xfrm>
            <a:off x="2378700" y="308273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6" name="Google Shape;86;p13"/>
          <p:cNvSpPr txBox="1"/>
          <p:nvPr>
            <p:ph hasCustomPrompt="1" idx="15" type="title"/>
          </p:nvPr>
        </p:nvSpPr>
        <p:spPr>
          <a:xfrm>
            <a:off x="5724450" y="308273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cxnSp>
        <p:nvCxnSpPr>
          <p:cNvPr id="87" name="Google Shape;87;p1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8" name="Google Shape;88;p1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CUSTOM_11">
    <p:spTree>
      <p:nvGrpSpPr>
        <p:cNvPr id="89" name="Shape 89"/>
        <p:cNvGrpSpPr/>
        <p:nvPr/>
      </p:nvGrpSpPr>
      <p:grpSpPr>
        <a:xfrm>
          <a:off x="0" y="0"/>
          <a:ext cx="0" cy="0"/>
          <a:chOff x="0" y="0"/>
          <a:chExt cx="0" cy="0"/>
        </a:xfrm>
      </p:grpSpPr>
      <p:sp>
        <p:nvSpPr>
          <p:cNvPr id="90" name="Google Shape;90;p14"/>
          <p:cNvSpPr txBox="1"/>
          <p:nvPr>
            <p:ph type="title"/>
          </p:nvPr>
        </p:nvSpPr>
        <p:spPr>
          <a:xfrm>
            <a:off x="7200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1" name="Google Shape;91;p14"/>
          <p:cNvSpPr txBox="1"/>
          <p:nvPr>
            <p:ph hasCustomPrompt="1" idx="2" type="title"/>
          </p:nvPr>
        </p:nvSpPr>
        <p:spPr>
          <a:xfrm>
            <a:off x="14826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2" name="Google Shape;92;p14"/>
          <p:cNvSpPr txBox="1"/>
          <p:nvPr>
            <p:ph idx="1" type="subTitle"/>
          </p:nvPr>
        </p:nvSpPr>
        <p:spPr>
          <a:xfrm>
            <a:off x="720000" y="2081199"/>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3" name="Google Shape;93;p14"/>
          <p:cNvSpPr txBox="1"/>
          <p:nvPr>
            <p:ph idx="3" type="title"/>
          </p:nvPr>
        </p:nvSpPr>
        <p:spPr>
          <a:xfrm>
            <a:off x="34038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4" name="Google Shape;94;p14"/>
          <p:cNvSpPr txBox="1"/>
          <p:nvPr>
            <p:ph hasCustomPrompt="1" idx="4" type="title"/>
          </p:nvPr>
        </p:nvSpPr>
        <p:spPr>
          <a:xfrm>
            <a:off x="41664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5" name="Google Shape;95;p14"/>
          <p:cNvSpPr txBox="1"/>
          <p:nvPr>
            <p:ph idx="5" type="subTitle"/>
          </p:nvPr>
        </p:nvSpPr>
        <p:spPr>
          <a:xfrm>
            <a:off x="3403800" y="2081208"/>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6" name="Google Shape;96;p14"/>
          <p:cNvSpPr txBox="1"/>
          <p:nvPr>
            <p:ph idx="6" type="title"/>
          </p:nvPr>
        </p:nvSpPr>
        <p:spPr>
          <a:xfrm>
            <a:off x="60876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7" name="Google Shape;97;p14"/>
          <p:cNvSpPr txBox="1"/>
          <p:nvPr>
            <p:ph hasCustomPrompt="1" idx="7" type="title"/>
          </p:nvPr>
        </p:nvSpPr>
        <p:spPr>
          <a:xfrm>
            <a:off x="68502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8" name="Google Shape;98;p14"/>
          <p:cNvSpPr txBox="1"/>
          <p:nvPr>
            <p:ph idx="8" type="subTitle"/>
          </p:nvPr>
        </p:nvSpPr>
        <p:spPr>
          <a:xfrm>
            <a:off x="6087600" y="2081208"/>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9" name="Google Shape;99;p14"/>
          <p:cNvSpPr txBox="1"/>
          <p:nvPr>
            <p:ph idx="9" type="title"/>
          </p:nvPr>
        </p:nvSpPr>
        <p:spPr>
          <a:xfrm>
            <a:off x="7200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0" name="Google Shape;100;p14"/>
          <p:cNvSpPr txBox="1"/>
          <p:nvPr>
            <p:ph hasCustomPrompt="1" idx="13" type="title"/>
          </p:nvPr>
        </p:nvSpPr>
        <p:spPr>
          <a:xfrm>
            <a:off x="14826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1" name="Google Shape;101;p14"/>
          <p:cNvSpPr txBox="1"/>
          <p:nvPr>
            <p:ph idx="14" type="subTitle"/>
          </p:nvPr>
        </p:nvSpPr>
        <p:spPr>
          <a:xfrm>
            <a:off x="7200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2" name="Google Shape;102;p14"/>
          <p:cNvSpPr txBox="1"/>
          <p:nvPr>
            <p:ph idx="15" type="title"/>
          </p:nvPr>
        </p:nvSpPr>
        <p:spPr>
          <a:xfrm>
            <a:off x="34038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3" name="Google Shape;103;p14"/>
          <p:cNvSpPr txBox="1"/>
          <p:nvPr>
            <p:ph hasCustomPrompt="1" idx="16" type="title"/>
          </p:nvPr>
        </p:nvSpPr>
        <p:spPr>
          <a:xfrm>
            <a:off x="41664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4" name="Google Shape;104;p14"/>
          <p:cNvSpPr txBox="1"/>
          <p:nvPr>
            <p:ph idx="17" type="subTitle"/>
          </p:nvPr>
        </p:nvSpPr>
        <p:spPr>
          <a:xfrm>
            <a:off x="34038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5" name="Google Shape;105;p14"/>
          <p:cNvSpPr txBox="1"/>
          <p:nvPr>
            <p:ph idx="18" type="title"/>
          </p:nvPr>
        </p:nvSpPr>
        <p:spPr>
          <a:xfrm>
            <a:off x="60876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6" name="Google Shape;106;p14"/>
          <p:cNvSpPr txBox="1"/>
          <p:nvPr>
            <p:ph hasCustomPrompt="1" idx="19" type="title"/>
          </p:nvPr>
        </p:nvSpPr>
        <p:spPr>
          <a:xfrm>
            <a:off x="68502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7" name="Google Shape;107;p14"/>
          <p:cNvSpPr txBox="1"/>
          <p:nvPr>
            <p:ph idx="20" type="subTitle"/>
          </p:nvPr>
        </p:nvSpPr>
        <p:spPr>
          <a:xfrm>
            <a:off x="60876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8" name="Google Shape;108;p14"/>
          <p:cNvSpPr txBox="1"/>
          <p:nvPr>
            <p:ph idx="21" type="title"/>
          </p:nvPr>
        </p:nvSpPr>
        <p:spPr>
          <a:xfrm>
            <a:off x="2332400" y="445025"/>
            <a:ext cx="4479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09" name="Google Shape;109;p1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10" name="Google Shape;110;p1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11" name="Google Shape;111;p1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12" name="Google Shape;112;p1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113" name="Shape 113"/>
        <p:cNvGrpSpPr/>
        <p:nvPr/>
      </p:nvGrpSpPr>
      <p:grpSpPr>
        <a:xfrm>
          <a:off x="0" y="0"/>
          <a:ext cx="0" cy="0"/>
          <a:chOff x="0" y="0"/>
          <a:chExt cx="0" cy="0"/>
        </a:xfrm>
      </p:grpSpPr>
      <p:sp>
        <p:nvSpPr>
          <p:cNvPr id="114" name="Google Shape;114;p15"/>
          <p:cNvSpPr txBox="1"/>
          <p:nvPr>
            <p:ph type="title"/>
          </p:nvPr>
        </p:nvSpPr>
        <p:spPr>
          <a:xfrm>
            <a:off x="2410500" y="2808253"/>
            <a:ext cx="4323000" cy="49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a:lvl1pPr>
            <a:lvl2pPr lvl="1" rtl="0" algn="ctr">
              <a:spcBef>
                <a:spcPts val="0"/>
              </a:spcBef>
              <a:spcAft>
                <a:spcPts val="0"/>
              </a:spcAft>
              <a:buSzPts val="4800"/>
              <a:buFont typeface="Crimson Text"/>
              <a:buNone/>
              <a:defRPr sz="4800">
                <a:latin typeface="Crimson Text"/>
                <a:ea typeface="Crimson Text"/>
                <a:cs typeface="Crimson Text"/>
                <a:sym typeface="Crimson Text"/>
              </a:defRPr>
            </a:lvl2pPr>
            <a:lvl3pPr lvl="2" rtl="0" algn="ctr">
              <a:spcBef>
                <a:spcPts val="0"/>
              </a:spcBef>
              <a:spcAft>
                <a:spcPts val="0"/>
              </a:spcAft>
              <a:buSzPts val="4800"/>
              <a:buFont typeface="Crimson Text"/>
              <a:buNone/>
              <a:defRPr sz="4800">
                <a:latin typeface="Crimson Text"/>
                <a:ea typeface="Crimson Text"/>
                <a:cs typeface="Crimson Text"/>
                <a:sym typeface="Crimson Text"/>
              </a:defRPr>
            </a:lvl3pPr>
            <a:lvl4pPr lvl="3" rtl="0" algn="ctr">
              <a:spcBef>
                <a:spcPts val="0"/>
              </a:spcBef>
              <a:spcAft>
                <a:spcPts val="0"/>
              </a:spcAft>
              <a:buSzPts val="4800"/>
              <a:buFont typeface="Crimson Text"/>
              <a:buNone/>
              <a:defRPr sz="4800">
                <a:latin typeface="Crimson Text"/>
                <a:ea typeface="Crimson Text"/>
                <a:cs typeface="Crimson Text"/>
                <a:sym typeface="Crimson Text"/>
              </a:defRPr>
            </a:lvl4pPr>
            <a:lvl5pPr lvl="4" rtl="0" algn="ctr">
              <a:spcBef>
                <a:spcPts val="0"/>
              </a:spcBef>
              <a:spcAft>
                <a:spcPts val="0"/>
              </a:spcAft>
              <a:buSzPts val="4800"/>
              <a:buFont typeface="Crimson Text"/>
              <a:buNone/>
              <a:defRPr sz="4800">
                <a:latin typeface="Crimson Text"/>
                <a:ea typeface="Crimson Text"/>
                <a:cs typeface="Crimson Text"/>
                <a:sym typeface="Crimson Text"/>
              </a:defRPr>
            </a:lvl5pPr>
            <a:lvl6pPr lvl="5" rtl="0" algn="ctr">
              <a:spcBef>
                <a:spcPts val="0"/>
              </a:spcBef>
              <a:spcAft>
                <a:spcPts val="0"/>
              </a:spcAft>
              <a:buSzPts val="4800"/>
              <a:buFont typeface="Crimson Text"/>
              <a:buNone/>
              <a:defRPr sz="4800">
                <a:latin typeface="Crimson Text"/>
                <a:ea typeface="Crimson Text"/>
                <a:cs typeface="Crimson Text"/>
                <a:sym typeface="Crimson Text"/>
              </a:defRPr>
            </a:lvl6pPr>
            <a:lvl7pPr lvl="6" rtl="0" algn="ctr">
              <a:spcBef>
                <a:spcPts val="0"/>
              </a:spcBef>
              <a:spcAft>
                <a:spcPts val="0"/>
              </a:spcAft>
              <a:buSzPts val="4800"/>
              <a:buFont typeface="Crimson Text"/>
              <a:buNone/>
              <a:defRPr sz="4800">
                <a:latin typeface="Crimson Text"/>
                <a:ea typeface="Crimson Text"/>
                <a:cs typeface="Crimson Text"/>
                <a:sym typeface="Crimson Text"/>
              </a:defRPr>
            </a:lvl7pPr>
            <a:lvl8pPr lvl="7" rtl="0" algn="ctr">
              <a:spcBef>
                <a:spcPts val="0"/>
              </a:spcBef>
              <a:spcAft>
                <a:spcPts val="0"/>
              </a:spcAft>
              <a:buSzPts val="4800"/>
              <a:buFont typeface="Crimson Text"/>
              <a:buNone/>
              <a:defRPr sz="4800">
                <a:latin typeface="Crimson Text"/>
                <a:ea typeface="Crimson Text"/>
                <a:cs typeface="Crimson Text"/>
                <a:sym typeface="Crimson Text"/>
              </a:defRPr>
            </a:lvl8pPr>
            <a:lvl9pPr lvl="8" rtl="0" algn="ctr">
              <a:spcBef>
                <a:spcPts val="0"/>
              </a:spcBef>
              <a:spcAft>
                <a:spcPts val="0"/>
              </a:spcAft>
              <a:buSzPts val="4800"/>
              <a:buFont typeface="Crimson Text"/>
              <a:buNone/>
              <a:defRPr sz="4800">
                <a:latin typeface="Crimson Text"/>
                <a:ea typeface="Crimson Text"/>
                <a:cs typeface="Crimson Text"/>
                <a:sym typeface="Crimson Text"/>
              </a:defRPr>
            </a:lvl9pPr>
          </a:lstStyle>
          <a:p/>
        </p:txBody>
      </p:sp>
      <p:sp>
        <p:nvSpPr>
          <p:cNvPr id="115" name="Google Shape;115;p15"/>
          <p:cNvSpPr txBox="1"/>
          <p:nvPr>
            <p:ph idx="1" type="subTitle"/>
          </p:nvPr>
        </p:nvSpPr>
        <p:spPr>
          <a:xfrm>
            <a:off x="1842900" y="1661963"/>
            <a:ext cx="5458200" cy="997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16" name="Google Shape;116;p1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17" name="Google Shape;117;p1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CUSTOM_12">
    <p:spTree>
      <p:nvGrpSpPr>
        <p:cNvPr id="118" name="Shape 118"/>
        <p:cNvGrpSpPr/>
        <p:nvPr/>
      </p:nvGrpSpPr>
      <p:grpSpPr>
        <a:xfrm>
          <a:off x="0" y="0"/>
          <a:ext cx="0" cy="0"/>
          <a:chOff x="0" y="0"/>
          <a:chExt cx="0" cy="0"/>
        </a:xfrm>
      </p:grpSpPr>
      <p:sp>
        <p:nvSpPr>
          <p:cNvPr id="119" name="Google Shape;119;p16"/>
          <p:cNvSpPr txBox="1"/>
          <p:nvPr>
            <p:ph type="title"/>
          </p:nvPr>
        </p:nvSpPr>
        <p:spPr>
          <a:xfrm>
            <a:off x="699900" y="2821263"/>
            <a:ext cx="4323000" cy="4977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4800"/>
              <a:buFont typeface="Crimson Text"/>
              <a:buNone/>
              <a:defRPr sz="4800">
                <a:latin typeface="Crimson Text"/>
                <a:ea typeface="Crimson Text"/>
                <a:cs typeface="Crimson Text"/>
                <a:sym typeface="Crimson Text"/>
              </a:defRPr>
            </a:lvl2pPr>
            <a:lvl3pPr lvl="2" rtl="0" algn="ctr">
              <a:spcBef>
                <a:spcPts val="0"/>
              </a:spcBef>
              <a:spcAft>
                <a:spcPts val="0"/>
              </a:spcAft>
              <a:buSzPts val="4800"/>
              <a:buFont typeface="Crimson Text"/>
              <a:buNone/>
              <a:defRPr sz="4800">
                <a:latin typeface="Crimson Text"/>
                <a:ea typeface="Crimson Text"/>
                <a:cs typeface="Crimson Text"/>
                <a:sym typeface="Crimson Text"/>
              </a:defRPr>
            </a:lvl3pPr>
            <a:lvl4pPr lvl="3" rtl="0" algn="ctr">
              <a:spcBef>
                <a:spcPts val="0"/>
              </a:spcBef>
              <a:spcAft>
                <a:spcPts val="0"/>
              </a:spcAft>
              <a:buSzPts val="4800"/>
              <a:buFont typeface="Crimson Text"/>
              <a:buNone/>
              <a:defRPr sz="4800">
                <a:latin typeface="Crimson Text"/>
                <a:ea typeface="Crimson Text"/>
                <a:cs typeface="Crimson Text"/>
                <a:sym typeface="Crimson Text"/>
              </a:defRPr>
            </a:lvl4pPr>
            <a:lvl5pPr lvl="4" rtl="0" algn="ctr">
              <a:spcBef>
                <a:spcPts val="0"/>
              </a:spcBef>
              <a:spcAft>
                <a:spcPts val="0"/>
              </a:spcAft>
              <a:buSzPts val="4800"/>
              <a:buFont typeface="Crimson Text"/>
              <a:buNone/>
              <a:defRPr sz="4800">
                <a:latin typeface="Crimson Text"/>
                <a:ea typeface="Crimson Text"/>
                <a:cs typeface="Crimson Text"/>
                <a:sym typeface="Crimson Text"/>
              </a:defRPr>
            </a:lvl5pPr>
            <a:lvl6pPr lvl="5" rtl="0" algn="ctr">
              <a:spcBef>
                <a:spcPts val="0"/>
              </a:spcBef>
              <a:spcAft>
                <a:spcPts val="0"/>
              </a:spcAft>
              <a:buSzPts val="4800"/>
              <a:buFont typeface="Crimson Text"/>
              <a:buNone/>
              <a:defRPr sz="4800">
                <a:latin typeface="Crimson Text"/>
                <a:ea typeface="Crimson Text"/>
                <a:cs typeface="Crimson Text"/>
                <a:sym typeface="Crimson Text"/>
              </a:defRPr>
            </a:lvl6pPr>
            <a:lvl7pPr lvl="6" rtl="0" algn="ctr">
              <a:spcBef>
                <a:spcPts val="0"/>
              </a:spcBef>
              <a:spcAft>
                <a:spcPts val="0"/>
              </a:spcAft>
              <a:buSzPts val="4800"/>
              <a:buFont typeface="Crimson Text"/>
              <a:buNone/>
              <a:defRPr sz="4800">
                <a:latin typeface="Crimson Text"/>
                <a:ea typeface="Crimson Text"/>
                <a:cs typeface="Crimson Text"/>
                <a:sym typeface="Crimson Text"/>
              </a:defRPr>
            </a:lvl7pPr>
            <a:lvl8pPr lvl="7" rtl="0" algn="ctr">
              <a:spcBef>
                <a:spcPts val="0"/>
              </a:spcBef>
              <a:spcAft>
                <a:spcPts val="0"/>
              </a:spcAft>
              <a:buSzPts val="4800"/>
              <a:buFont typeface="Crimson Text"/>
              <a:buNone/>
              <a:defRPr sz="4800">
                <a:latin typeface="Crimson Text"/>
                <a:ea typeface="Crimson Text"/>
                <a:cs typeface="Crimson Text"/>
                <a:sym typeface="Crimson Text"/>
              </a:defRPr>
            </a:lvl8pPr>
            <a:lvl9pPr lvl="8" rtl="0" algn="ctr">
              <a:spcBef>
                <a:spcPts val="0"/>
              </a:spcBef>
              <a:spcAft>
                <a:spcPts val="0"/>
              </a:spcAft>
              <a:buSzPts val="4800"/>
              <a:buFont typeface="Crimson Text"/>
              <a:buNone/>
              <a:defRPr sz="4800">
                <a:latin typeface="Crimson Text"/>
                <a:ea typeface="Crimson Text"/>
                <a:cs typeface="Crimson Text"/>
                <a:sym typeface="Crimson Text"/>
              </a:defRPr>
            </a:lvl9pPr>
          </a:lstStyle>
          <a:p/>
        </p:txBody>
      </p:sp>
      <p:sp>
        <p:nvSpPr>
          <p:cNvPr id="120" name="Google Shape;120;p16"/>
          <p:cNvSpPr txBox="1"/>
          <p:nvPr>
            <p:ph idx="1" type="subTitle"/>
          </p:nvPr>
        </p:nvSpPr>
        <p:spPr>
          <a:xfrm>
            <a:off x="699900" y="1675902"/>
            <a:ext cx="5458200" cy="997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21" name="Google Shape;121;p1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2" name="Google Shape;122;p1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3" name="Google Shape;123;p16"/>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24" name="Google Shape;124;p16"/>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3">
    <p:spTree>
      <p:nvGrpSpPr>
        <p:cNvPr id="125" name="Shape 125"/>
        <p:cNvGrpSpPr/>
        <p:nvPr/>
      </p:nvGrpSpPr>
      <p:grpSpPr>
        <a:xfrm>
          <a:off x="0" y="0"/>
          <a:ext cx="0" cy="0"/>
          <a:chOff x="0" y="0"/>
          <a:chExt cx="0" cy="0"/>
        </a:xfrm>
      </p:grpSpPr>
      <p:sp>
        <p:nvSpPr>
          <p:cNvPr id="126" name="Google Shape;126;p17"/>
          <p:cNvSpPr txBox="1"/>
          <p:nvPr>
            <p:ph idx="1" type="subTitle"/>
          </p:nvPr>
        </p:nvSpPr>
        <p:spPr>
          <a:xfrm>
            <a:off x="2648400" y="1682000"/>
            <a:ext cx="3847200" cy="237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127" name="Google Shape;127;p17"/>
          <p:cNvSpPr txBox="1"/>
          <p:nvPr>
            <p:ph type="title"/>
          </p:nvPr>
        </p:nvSpPr>
        <p:spPr>
          <a:xfrm>
            <a:off x="1732050" y="445025"/>
            <a:ext cx="5679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cxnSp>
        <p:nvCxnSpPr>
          <p:cNvPr id="128" name="Google Shape;128;p1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9" name="Google Shape;129;p1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30" name="Google Shape;130;p1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31" name="Google Shape;131;p1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
    <p:spTree>
      <p:nvGrpSpPr>
        <p:cNvPr id="132" name="Shape 132"/>
        <p:cNvGrpSpPr/>
        <p:nvPr/>
      </p:nvGrpSpPr>
      <p:grpSpPr>
        <a:xfrm>
          <a:off x="0" y="0"/>
          <a:ext cx="0" cy="0"/>
          <a:chOff x="0" y="0"/>
          <a:chExt cx="0" cy="0"/>
        </a:xfrm>
      </p:grpSpPr>
      <p:sp>
        <p:nvSpPr>
          <p:cNvPr id="133" name="Google Shape;133;p18"/>
          <p:cNvSpPr txBox="1"/>
          <p:nvPr>
            <p:ph type="title"/>
          </p:nvPr>
        </p:nvSpPr>
        <p:spPr>
          <a:xfrm>
            <a:off x="1994850" y="1482825"/>
            <a:ext cx="5154300" cy="1291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9000"/>
              <a:buNone/>
              <a:defRPr sz="9000"/>
            </a:lvl1pPr>
            <a:lvl2pPr lvl="1" rtl="0" algn="ctr">
              <a:spcBef>
                <a:spcPts val="0"/>
              </a:spcBef>
              <a:spcAft>
                <a:spcPts val="0"/>
              </a:spcAft>
              <a:buSzPts val="9000"/>
              <a:buNone/>
              <a:defRPr sz="9000"/>
            </a:lvl2pPr>
            <a:lvl3pPr lvl="2" rtl="0" algn="ctr">
              <a:spcBef>
                <a:spcPts val="0"/>
              </a:spcBef>
              <a:spcAft>
                <a:spcPts val="0"/>
              </a:spcAft>
              <a:buSzPts val="9000"/>
              <a:buNone/>
              <a:defRPr sz="9000"/>
            </a:lvl3pPr>
            <a:lvl4pPr lvl="3" rtl="0" algn="ctr">
              <a:spcBef>
                <a:spcPts val="0"/>
              </a:spcBef>
              <a:spcAft>
                <a:spcPts val="0"/>
              </a:spcAft>
              <a:buSzPts val="9000"/>
              <a:buNone/>
              <a:defRPr sz="9000"/>
            </a:lvl4pPr>
            <a:lvl5pPr lvl="4" rtl="0" algn="ctr">
              <a:spcBef>
                <a:spcPts val="0"/>
              </a:spcBef>
              <a:spcAft>
                <a:spcPts val="0"/>
              </a:spcAft>
              <a:buSzPts val="9000"/>
              <a:buNone/>
              <a:defRPr sz="9000"/>
            </a:lvl5pPr>
            <a:lvl6pPr lvl="5" rtl="0" algn="ctr">
              <a:spcBef>
                <a:spcPts val="0"/>
              </a:spcBef>
              <a:spcAft>
                <a:spcPts val="0"/>
              </a:spcAft>
              <a:buSzPts val="9000"/>
              <a:buNone/>
              <a:defRPr sz="9000"/>
            </a:lvl6pPr>
            <a:lvl7pPr lvl="6" rtl="0" algn="ctr">
              <a:spcBef>
                <a:spcPts val="0"/>
              </a:spcBef>
              <a:spcAft>
                <a:spcPts val="0"/>
              </a:spcAft>
              <a:buSzPts val="9000"/>
              <a:buNone/>
              <a:defRPr sz="9000"/>
            </a:lvl7pPr>
            <a:lvl8pPr lvl="7" rtl="0" algn="ctr">
              <a:spcBef>
                <a:spcPts val="0"/>
              </a:spcBef>
              <a:spcAft>
                <a:spcPts val="0"/>
              </a:spcAft>
              <a:buSzPts val="9000"/>
              <a:buNone/>
              <a:defRPr sz="9000"/>
            </a:lvl8pPr>
            <a:lvl9pPr lvl="8" rtl="0" algn="ctr">
              <a:spcBef>
                <a:spcPts val="0"/>
              </a:spcBef>
              <a:spcAft>
                <a:spcPts val="0"/>
              </a:spcAft>
              <a:buSzPts val="9000"/>
              <a:buNone/>
              <a:defRPr sz="9000"/>
            </a:lvl9pPr>
          </a:lstStyle>
          <a:p/>
        </p:txBody>
      </p:sp>
      <p:sp>
        <p:nvSpPr>
          <p:cNvPr id="134" name="Google Shape;134;p18"/>
          <p:cNvSpPr txBox="1"/>
          <p:nvPr>
            <p:ph idx="1" type="subTitle"/>
          </p:nvPr>
        </p:nvSpPr>
        <p:spPr>
          <a:xfrm>
            <a:off x="2299500" y="2972150"/>
            <a:ext cx="4545000" cy="55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cxnSp>
        <p:nvCxnSpPr>
          <p:cNvPr id="135" name="Google Shape;135;p1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36" name="Google Shape;136;p1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4">
    <p:spTree>
      <p:nvGrpSpPr>
        <p:cNvPr id="137" name="Shape 137"/>
        <p:cNvGrpSpPr/>
        <p:nvPr/>
      </p:nvGrpSpPr>
      <p:grpSpPr>
        <a:xfrm>
          <a:off x="0" y="0"/>
          <a:ext cx="0" cy="0"/>
          <a:chOff x="0" y="0"/>
          <a:chExt cx="0" cy="0"/>
        </a:xfrm>
      </p:grpSpPr>
      <p:sp>
        <p:nvSpPr>
          <p:cNvPr id="138" name="Google Shape;138;p19"/>
          <p:cNvSpPr txBox="1"/>
          <p:nvPr>
            <p:ph type="title"/>
          </p:nvPr>
        </p:nvSpPr>
        <p:spPr>
          <a:xfrm>
            <a:off x="3742850" y="1549875"/>
            <a:ext cx="4545000" cy="1291200"/>
          </a:xfrm>
          <a:prstGeom prst="rect">
            <a:avLst/>
          </a:prstGeom>
        </p:spPr>
        <p:txBody>
          <a:bodyPr anchorCtr="0" anchor="t" bIns="91425" lIns="91425" spcFirstLastPara="1" rIns="91425" wrap="square" tIns="91425">
            <a:noAutofit/>
          </a:bodyPr>
          <a:lstStyle>
            <a:lvl1pPr lvl="0" rtl="0">
              <a:spcBef>
                <a:spcPts val="0"/>
              </a:spcBef>
              <a:spcAft>
                <a:spcPts val="0"/>
              </a:spcAft>
              <a:buSzPts val="9000"/>
              <a:buNone/>
              <a:defRPr sz="9000"/>
            </a:lvl1pPr>
            <a:lvl2pPr lvl="1" rtl="0">
              <a:spcBef>
                <a:spcPts val="0"/>
              </a:spcBef>
              <a:spcAft>
                <a:spcPts val="0"/>
              </a:spcAft>
              <a:buSzPts val="9000"/>
              <a:buNone/>
              <a:defRPr sz="9000"/>
            </a:lvl2pPr>
            <a:lvl3pPr lvl="2" rtl="0">
              <a:spcBef>
                <a:spcPts val="0"/>
              </a:spcBef>
              <a:spcAft>
                <a:spcPts val="0"/>
              </a:spcAft>
              <a:buSzPts val="9000"/>
              <a:buNone/>
              <a:defRPr sz="9000"/>
            </a:lvl3pPr>
            <a:lvl4pPr lvl="3" rtl="0">
              <a:spcBef>
                <a:spcPts val="0"/>
              </a:spcBef>
              <a:spcAft>
                <a:spcPts val="0"/>
              </a:spcAft>
              <a:buSzPts val="9000"/>
              <a:buNone/>
              <a:defRPr sz="9000"/>
            </a:lvl4pPr>
            <a:lvl5pPr lvl="4" rtl="0">
              <a:spcBef>
                <a:spcPts val="0"/>
              </a:spcBef>
              <a:spcAft>
                <a:spcPts val="0"/>
              </a:spcAft>
              <a:buSzPts val="9000"/>
              <a:buNone/>
              <a:defRPr sz="9000"/>
            </a:lvl5pPr>
            <a:lvl6pPr lvl="5" rtl="0">
              <a:spcBef>
                <a:spcPts val="0"/>
              </a:spcBef>
              <a:spcAft>
                <a:spcPts val="0"/>
              </a:spcAft>
              <a:buSzPts val="9000"/>
              <a:buNone/>
              <a:defRPr sz="9000"/>
            </a:lvl6pPr>
            <a:lvl7pPr lvl="6" rtl="0">
              <a:spcBef>
                <a:spcPts val="0"/>
              </a:spcBef>
              <a:spcAft>
                <a:spcPts val="0"/>
              </a:spcAft>
              <a:buSzPts val="9000"/>
              <a:buNone/>
              <a:defRPr sz="9000"/>
            </a:lvl7pPr>
            <a:lvl8pPr lvl="7" rtl="0">
              <a:spcBef>
                <a:spcPts val="0"/>
              </a:spcBef>
              <a:spcAft>
                <a:spcPts val="0"/>
              </a:spcAft>
              <a:buSzPts val="9000"/>
              <a:buNone/>
              <a:defRPr sz="9000"/>
            </a:lvl8pPr>
            <a:lvl9pPr lvl="8" rtl="0">
              <a:spcBef>
                <a:spcPts val="0"/>
              </a:spcBef>
              <a:spcAft>
                <a:spcPts val="0"/>
              </a:spcAft>
              <a:buSzPts val="9000"/>
              <a:buNone/>
              <a:defRPr sz="9000"/>
            </a:lvl9pPr>
          </a:lstStyle>
          <a:p/>
        </p:txBody>
      </p:sp>
      <p:sp>
        <p:nvSpPr>
          <p:cNvPr id="139" name="Google Shape;139;p19"/>
          <p:cNvSpPr txBox="1"/>
          <p:nvPr>
            <p:ph idx="1" type="subTitle"/>
          </p:nvPr>
        </p:nvSpPr>
        <p:spPr>
          <a:xfrm>
            <a:off x="3742850" y="3039213"/>
            <a:ext cx="4545000" cy="55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cxnSp>
        <p:nvCxnSpPr>
          <p:cNvPr id="140" name="Google Shape;140;p1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41" name="Google Shape;141;p1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42" name="Google Shape;142;p19"/>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43" name="Google Shape;143;p19"/>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44" name="Google Shape;144;p19"/>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45" name="Google Shape;145;p19"/>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5">
    <p:spTree>
      <p:nvGrpSpPr>
        <p:cNvPr id="146" name="Shape 146"/>
        <p:cNvGrpSpPr/>
        <p:nvPr/>
      </p:nvGrpSpPr>
      <p:grpSpPr>
        <a:xfrm>
          <a:off x="0" y="0"/>
          <a:ext cx="0" cy="0"/>
          <a:chOff x="0" y="0"/>
          <a:chExt cx="0" cy="0"/>
        </a:xfrm>
      </p:grpSpPr>
      <p:sp>
        <p:nvSpPr>
          <p:cNvPr id="147" name="Google Shape;147;p20"/>
          <p:cNvSpPr txBox="1"/>
          <p:nvPr>
            <p:ph type="title"/>
          </p:nvPr>
        </p:nvSpPr>
        <p:spPr>
          <a:xfrm>
            <a:off x="1677925" y="2511803"/>
            <a:ext cx="3714900" cy="805800"/>
          </a:xfrm>
          <a:prstGeom prst="rect">
            <a:avLst/>
          </a:prstGeom>
          <a:noFill/>
        </p:spPr>
        <p:txBody>
          <a:bodyPr anchorCtr="0" anchor="t" bIns="91425" lIns="91425" spcFirstLastPara="1" rIns="91425" wrap="square" tIns="91425">
            <a:noAutofit/>
          </a:bodyPr>
          <a:lstStyle>
            <a:lvl1pPr lvl="0" rtl="0" algn="r">
              <a:spcBef>
                <a:spcPts val="0"/>
              </a:spcBef>
              <a:spcAft>
                <a:spcPts val="0"/>
              </a:spcAft>
              <a:buClr>
                <a:schemeClr val="accent4"/>
              </a:buClr>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8" name="Google Shape;148;p20"/>
          <p:cNvSpPr txBox="1"/>
          <p:nvPr>
            <p:ph hasCustomPrompt="1" idx="2" type="title"/>
          </p:nvPr>
        </p:nvSpPr>
        <p:spPr>
          <a:xfrm>
            <a:off x="3741925" y="1484693"/>
            <a:ext cx="1650900" cy="978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7000">
                <a:solidFill>
                  <a:schemeClr val="accent1"/>
                </a:solidFill>
              </a:defRPr>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149" name="Google Shape;149;p20"/>
          <p:cNvSpPr txBox="1"/>
          <p:nvPr>
            <p:ph idx="1" type="subTitle"/>
          </p:nvPr>
        </p:nvSpPr>
        <p:spPr>
          <a:xfrm>
            <a:off x="831625" y="3244000"/>
            <a:ext cx="4561200" cy="393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50" name="Google Shape;150;p20"/>
          <p:cNvCxnSpPr/>
          <p:nvPr/>
        </p:nvCxnSpPr>
        <p:spPr>
          <a:xfrm rot="10800000">
            <a:off x="-30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1" name="Google Shape;151;p20"/>
          <p:cNvCxnSpPr/>
          <p:nvPr/>
        </p:nvCxnSpPr>
        <p:spPr>
          <a:xfrm rot="10800000">
            <a:off x="-30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2" name="Google Shape;152;p20"/>
          <p:cNvCxnSpPr/>
          <p:nvPr/>
        </p:nvCxnSpPr>
        <p:spPr>
          <a:xfrm>
            <a:off x="-112875" y="3979775"/>
            <a:ext cx="1378500" cy="12363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53" name="Google Shape;153;p20"/>
          <p:cNvCxnSpPr/>
          <p:nvPr/>
        </p:nvCxnSpPr>
        <p:spPr>
          <a:xfrm>
            <a:off x="7908725" y="-88700"/>
            <a:ext cx="1418700" cy="1064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2714550" y="2366272"/>
            <a:ext cx="3714900" cy="8184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accent4"/>
              </a:buClr>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 name="Google Shape;17;p3"/>
          <p:cNvSpPr txBox="1"/>
          <p:nvPr>
            <p:ph hasCustomPrompt="1" idx="2" type="title"/>
          </p:nvPr>
        </p:nvSpPr>
        <p:spPr>
          <a:xfrm>
            <a:off x="3746550" y="1339163"/>
            <a:ext cx="1650900" cy="978300"/>
          </a:xfrm>
          <a:prstGeom prst="rect">
            <a:avLst/>
          </a:prstGeom>
        </p:spPr>
        <p:txBody>
          <a:bodyPr anchorCtr="0" anchor="t" bIns="91425" lIns="91425" spcFirstLastPara="1" rIns="91425" wrap="square" tIns="91425">
            <a:noAutofit/>
          </a:bodyPr>
          <a:lstStyle>
            <a:lvl1pPr lvl="0" rtl="0">
              <a:spcBef>
                <a:spcPts val="0"/>
              </a:spcBef>
              <a:spcAft>
                <a:spcPts val="0"/>
              </a:spcAft>
              <a:buSzPts val="6000"/>
              <a:buNone/>
              <a:defRPr sz="7000">
                <a:solidFill>
                  <a:schemeClr val="accent1"/>
                </a:solidFill>
              </a:defRPr>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18" name="Google Shape;18;p3"/>
          <p:cNvSpPr txBox="1"/>
          <p:nvPr>
            <p:ph idx="1" type="subTitle"/>
          </p:nvPr>
        </p:nvSpPr>
        <p:spPr>
          <a:xfrm>
            <a:off x="2291400" y="3076675"/>
            <a:ext cx="4561200" cy="393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9" name="Google Shape;19;p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0" name="Google Shape;20;p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 name="Google Shape;21;p3"/>
          <p:cNvCxnSpPr/>
          <p:nvPr/>
        </p:nvCxnSpPr>
        <p:spPr>
          <a:xfrm flipH="1">
            <a:off x="7948925" y="3979775"/>
            <a:ext cx="1378500" cy="12363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 name="Google Shape;22;p3"/>
          <p:cNvCxnSpPr/>
          <p:nvPr/>
        </p:nvCxnSpPr>
        <p:spPr>
          <a:xfrm flipH="1">
            <a:off x="-112875" y="-88700"/>
            <a:ext cx="1418700" cy="1064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154" name="Shape 154"/>
        <p:cNvGrpSpPr/>
        <p:nvPr/>
      </p:nvGrpSpPr>
      <p:grpSpPr>
        <a:xfrm>
          <a:off x="0" y="0"/>
          <a:ext cx="0" cy="0"/>
          <a:chOff x="0" y="0"/>
          <a:chExt cx="0" cy="0"/>
        </a:xfrm>
      </p:grpSpPr>
      <p:sp>
        <p:nvSpPr>
          <p:cNvPr id="155" name="Google Shape;155;p21"/>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56" name="Google Shape;156;p2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7" name="Google Shape;157;p2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8" name="Google Shape;158;p21"/>
          <p:cNvCxnSpPr/>
          <p:nvPr/>
        </p:nvCxnSpPr>
        <p:spPr>
          <a:xfrm>
            <a:off x="7207350" y="-153175"/>
            <a:ext cx="2120400" cy="12738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6">
    <p:spTree>
      <p:nvGrpSpPr>
        <p:cNvPr id="159" name="Shape 159"/>
        <p:cNvGrpSpPr/>
        <p:nvPr/>
      </p:nvGrpSpPr>
      <p:grpSpPr>
        <a:xfrm>
          <a:off x="0" y="0"/>
          <a:ext cx="0" cy="0"/>
          <a:chOff x="0" y="0"/>
          <a:chExt cx="0" cy="0"/>
        </a:xfrm>
      </p:grpSpPr>
      <p:cxnSp>
        <p:nvCxnSpPr>
          <p:cNvPr id="160" name="Google Shape;160;p2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61" name="Google Shape;161;p2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62" name="Google Shape;162;p22"/>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63" name="Google Shape;163;p22"/>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64" name="Google Shape;164;p22"/>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65" name="Google Shape;165;p22"/>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166" name="Google Shape;166;p22"/>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7">
    <p:spTree>
      <p:nvGrpSpPr>
        <p:cNvPr id="167" name="Shape 167"/>
        <p:cNvGrpSpPr/>
        <p:nvPr/>
      </p:nvGrpSpPr>
      <p:grpSpPr>
        <a:xfrm>
          <a:off x="0" y="0"/>
          <a:ext cx="0" cy="0"/>
          <a:chOff x="0" y="0"/>
          <a:chExt cx="0" cy="0"/>
        </a:xfrm>
      </p:grpSpPr>
      <p:sp>
        <p:nvSpPr>
          <p:cNvPr id="168" name="Google Shape;168;p23"/>
          <p:cNvSpPr txBox="1"/>
          <p:nvPr>
            <p:ph type="title"/>
          </p:nvPr>
        </p:nvSpPr>
        <p:spPr>
          <a:xfrm>
            <a:off x="1877475" y="445025"/>
            <a:ext cx="5389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69" name="Google Shape;169;p23"/>
          <p:cNvSpPr txBox="1"/>
          <p:nvPr>
            <p:ph idx="1" type="subTitle"/>
          </p:nvPr>
        </p:nvSpPr>
        <p:spPr>
          <a:xfrm>
            <a:off x="3226708" y="1405390"/>
            <a:ext cx="2486100" cy="401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0" name="Google Shape;170;p23"/>
          <p:cNvSpPr txBox="1"/>
          <p:nvPr>
            <p:ph idx="2" type="subTitle"/>
          </p:nvPr>
        </p:nvSpPr>
        <p:spPr>
          <a:xfrm>
            <a:off x="3226708" y="180641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1" name="Google Shape;171;p23"/>
          <p:cNvSpPr txBox="1"/>
          <p:nvPr>
            <p:ph idx="3" type="subTitle"/>
          </p:nvPr>
        </p:nvSpPr>
        <p:spPr>
          <a:xfrm>
            <a:off x="719108" y="1405390"/>
            <a:ext cx="2486100" cy="401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2" name="Google Shape;172;p23"/>
          <p:cNvSpPr txBox="1"/>
          <p:nvPr>
            <p:ph idx="4" type="subTitle"/>
          </p:nvPr>
        </p:nvSpPr>
        <p:spPr>
          <a:xfrm>
            <a:off x="719108" y="180641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3" name="Google Shape;173;p23"/>
          <p:cNvSpPr txBox="1"/>
          <p:nvPr>
            <p:ph idx="5" type="subTitle"/>
          </p:nvPr>
        </p:nvSpPr>
        <p:spPr>
          <a:xfrm>
            <a:off x="3226708" y="3171118"/>
            <a:ext cx="2486100" cy="46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4" name="Google Shape;174;p23"/>
          <p:cNvSpPr txBox="1"/>
          <p:nvPr>
            <p:ph idx="6" type="subTitle"/>
          </p:nvPr>
        </p:nvSpPr>
        <p:spPr>
          <a:xfrm>
            <a:off x="3226708" y="356548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5" name="Google Shape;175;p23"/>
          <p:cNvSpPr txBox="1"/>
          <p:nvPr>
            <p:ph idx="7" type="subTitle"/>
          </p:nvPr>
        </p:nvSpPr>
        <p:spPr>
          <a:xfrm>
            <a:off x="719108" y="3171118"/>
            <a:ext cx="2486100" cy="46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6" name="Google Shape;176;p23"/>
          <p:cNvSpPr txBox="1"/>
          <p:nvPr>
            <p:ph idx="8" type="subTitle"/>
          </p:nvPr>
        </p:nvSpPr>
        <p:spPr>
          <a:xfrm>
            <a:off x="719158" y="356548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77" name="Google Shape;177;p2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78" name="Google Shape;178;p2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8">
    <p:spTree>
      <p:nvGrpSpPr>
        <p:cNvPr id="179" name="Shape 179"/>
        <p:cNvGrpSpPr/>
        <p:nvPr/>
      </p:nvGrpSpPr>
      <p:grpSpPr>
        <a:xfrm>
          <a:off x="0" y="0"/>
          <a:ext cx="0" cy="0"/>
          <a:chOff x="0" y="0"/>
          <a:chExt cx="0" cy="0"/>
        </a:xfrm>
      </p:grpSpPr>
      <p:cxnSp>
        <p:nvCxnSpPr>
          <p:cNvPr id="180" name="Google Shape;180;p2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81" name="Google Shape;181;p2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82" name="Google Shape;182;p2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83" name="Google Shape;183;p2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184" name="Google Shape;184;p24"/>
          <p:cNvSpPr txBox="1"/>
          <p:nvPr>
            <p:ph idx="1" type="body"/>
          </p:nvPr>
        </p:nvSpPr>
        <p:spPr>
          <a:xfrm>
            <a:off x="5547900" y="3007750"/>
            <a:ext cx="2883000" cy="15954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3000">
                <a:solidFill>
                  <a:schemeClr val="dk1"/>
                </a:solidFill>
                <a:latin typeface="Vidaloka"/>
                <a:ea typeface="Vidaloka"/>
                <a:cs typeface="Vidaloka"/>
                <a:sym typeface="Vidaloka"/>
              </a:defRPr>
            </a:lvl1pPr>
            <a:lvl2pPr indent="-317500" lvl="1" marL="914400" rtl="0">
              <a:lnSpc>
                <a:spcPct val="100000"/>
              </a:lnSpc>
              <a:spcBef>
                <a:spcPts val="0"/>
              </a:spcBef>
              <a:spcAft>
                <a:spcPts val="0"/>
              </a:spcAft>
              <a:buSzPts val="1400"/>
              <a:buChar char="○"/>
              <a:defRPr sz="3000">
                <a:latin typeface="Vidaloka"/>
                <a:ea typeface="Vidaloka"/>
                <a:cs typeface="Vidaloka"/>
                <a:sym typeface="Vidaloka"/>
              </a:defRPr>
            </a:lvl2pPr>
            <a:lvl3pPr indent="-317500" lvl="2" marL="1371600" rtl="0">
              <a:lnSpc>
                <a:spcPct val="100000"/>
              </a:lnSpc>
              <a:spcBef>
                <a:spcPts val="0"/>
              </a:spcBef>
              <a:spcAft>
                <a:spcPts val="0"/>
              </a:spcAft>
              <a:buSzPts val="1400"/>
              <a:buChar char="■"/>
              <a:defRPr sz="3000">
                <a:latin typeface="Vidaloka"/>
                <a:ea typeface="Vidaloka"/>
                <a:cs typeface="Vidaloka"/>
                <a:sym typeface="Vidaloka"/>
              </a:defRPr>
            </a:lvl3pPr>
            <a:lvl4pPr indent="-317500" lvl="3" marL="1828800" rtl="0">
              <a:lnSpc>
                <a:spcPct val="100000"/>
              </a:lnSpc>
              <a:spcBef>
                <a:spcPts val="0"/>
              </a:spcBef>
              <a:spcAft>
                <a:spcPts val="0"/>
              </a:spcAft>
              <a:buSzPts val="1400"/>
              <a:buChar char="●"/>
              <a:defRPr sz="3000">
                <a:latin typeface="Vidaloka"/>
                <a:ea typeface="Vidaloka"/>
                <a:cs typeface="Vidaloka"/>
                <a:sym typeface="Vidaloka"/>
              </a:defRPr>
            </a:lvl4pPr>
            <a:lvl5pPr indent="-317500" lvl="4" marL="2286000" rtl="0">
              <a:lnSpc>
                <a:spcPct val="100000"/>
              </a:lnSpc>
              <a:spcBef>
                <a:spcPts val="0"/>
              </a:spcBef>
              <a:spcAft>
                <a:spcPts val="0"/>
              </a:spcAft>
              <a:buSzPts val="1400"/>
              <a:buChar char="○"/>
              <a:defRPr sz="3000">
                <a:latin typeface="Vidaloka"/>
                <a:ea typeface="Vidaloka"/>
                <a:cs typeface="Vidaloka"/>
                <a:sym typeface="Vidaloka"/>
              </a:defRPr>
            </a:lvl5pPr>
            <a:lvl6pPr indent="-317500" lvl="5" marL="2743200" rtl="0">
              <a:lnSpc>
                <a:spcPct val="100000"/>
              </a:lnSpc>
              <a:spcBef>
                <a:spcPts val="0"/>
              </a:spcBef>
              <a:spcAft>
                <a:spcPts val="0"/>
              </a:spcAft>
              <a:buSzPts val="1400"/>
              <a:buChar char="■"/>
              <a:defRPr sz="3000">
                <a:latin typeface="Vidaloka"/>
                <a:ea typeface="Vidaloka"/>
                <a:cs typeface="Vidaloka"/>
                <a:sym typeface="Vidaloka"/>
              </a:defRPr>
            </a:lvl6pPr>
            <a:lvl7pPr indent="-317500" lvl="6" marL="3200400" rtl="0">
              <a:lnSpc>
                <a:spcPct val="100000"/>
              </a:lnSpc>
              <a:spcBef>
                <a:spcPts val="0"/>
              </a:spcBef>
              <a:spcAft>
                <a:spcPts val="0"/>
              </a:spcAft>
              <a:buSzPts val="1400"/>
              <a:buChar char="●"/>
              <a:defRPr sz="3000">
                <a:latin typeface="Vidaloka"/>
                <a:ea typeface="Vidaloka"/>
                <a:cs typeface="Vidaloka"/>
                <a:sym typeface="Vidaloka"/>
              </a:defRPr>
            </a:lvl7pPr>
            <a:lvl8pPr indent="-317500" lvl="7" marL="3657600" rtl="0">
              <a:lnSpc>
                <a:spcPct val="100000"/>
              </a:lnSpc>
              <a:spcBef>
                <a:spcPts val="0"/>
              </a:spcBef>
              <a:spcAft>
                <a:spcPts val="0"/>
              </a:spcAft>
              <a:buSzPts val="1400"/>
              <a:buChar char="○"/>
              <a:defRPr sz="3000">
                <a:latin typeface="Vidaloka"/>
                <a:ea typeface="Vidaloka"/>
                <a:cs typeface="Vidaloka"/>
                <a:sym typeface="Vidaloka"/>
              </a:defRPr>
            </a:lvl8pPr>
            <a:lvl9pPr indent="-317500" lvl="8" marL="4114800" rtl="0">
              <a:lnSpc>
                <a:spcPct val="100000"/>
              </a:lnSpc>
              <a:spcBef>
                <a:spcPts val="0"/>
              </a:spcBef>
              <a:spcAft>
                <a:spcPts val="0"/>
              </a:spcAft>
              <a:buSzPts val="1400"/>
              <a:buChar char="■"/>
              <a:defRPr sz="3000">
                <a:latin typeface="Vidaloka"/>
                <a:ea typeface="Vidaloka"/>
                <a:cs typeface="Vidaloka"/>
                <a:sym typeface="Vidaloka"/>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CUSTOM_19">
    <p:spTree>
      <p:nvGrpSpPr>
        <p:cNvPr id="185" name="Shape 185"/>
        <p:cNvGrpSpPr/>
        <p:nvPr/>
      </p:nvGrpSpPr>
      <p:grpSpPr>
        <a:xfrm>
          <a:off x="0" y="0"/>
          <a:ext cx="0" cy="0"/>
          <a:chOff x="0" y="0"/>
          <a:chExt cx="0" cy="0"/>
        </a:xfrm>
      </p:grpSpPr>
      <p:sp>
        <p:nvSpPr>
          <p:cNvPr id="186" name="Google Shape;186;p25"/>
          <p:cNvSpPr txBox="1"/>
          <p:nvPr>
            <p:ph hasCustomPrompt="1" type="title"/>
          </p:nvPr>
        </p:nvSpPr>
        <p:spPr>
          <a:xfrm>
            <a:off x="713225" y="1345375"/>
            <a:ext cx="6120300" cy="1644300"/>
          </a:xfrm>
          <a:prstGeom prst="rect">
            <a:avLst/>
          </a:prstGeom>
        </p:spPr>
        <p:txBody>
          <a:bodyPr anchorCtr="0" anchor="t" bIns="91425" lIns="91425" spcFirstLastPara="1" rIns="91425" wrap="square" tIns="91425">
            <a:noAutofit/>
          </a:bodyPr>
          <a:lstStyle>
            <a:lvl1pPr lvl="0" rtl="0">
              <a:spcBef>
                <a:spcPts val="0"/>
              </a:spcBef>
              <a:spcAft>
                <a:spcPts val="0"/>
              </a:spcAft>
              <a:buSzPts val="12000"/>
              <a:buNone/>
              <a:defRPr sz="12000">
                <a:solidFill>
                  <a:schemeClr val="accent1"/>
                </a:solidFill>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87" name="Google Shape;187;p25"/>
          <p:cNvSpPr txBox="1"/>
          <p:nvPr>
            <p:ph idx="1" type="subTitle"/>
          </p:nvPr>
        </p:nvSpPr>
        <p:spPr>
          <a:xfrm>
            <a:off x="713225" y="3188648"/>
            <a:ext cx="6120300" cy="3750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188" name="Google Shape;188;p2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89" name="Google Shape;189;p2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90" name="Google Shape;190;p25"/>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91" name="Google Shape;191;p25"/>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spTree>
      <p:nvGrpSpPr>
        <p:cNvPr id="192" name="Shape 192"/>
        <p:cNvGrpSpPr/>
        <p:nvPr/>
      </p:nvGrpSpPr>
      <p:grpSpPr>
        <a:xfrm>
          <a:off x="0" y="0"/>
          <a:ext cx="0" cy="0"/>
          <a:chOff x="0" y="0"/>
          <a:chExt cx="0" cy="0"/>
        </a:xfrm>
      </p:grpSpPr>
      <p:sp>
        <p:nvSpPr>
          <p:cNvPr id="193" name="Google Shape;193;p26"/>
          <p:cNvSpPr txBox="1"/>
          <p:nvPr>
            <p:ph type="title"/>
          </p:nvPr>
        </p:nvSpPr>
        <p:spPr>
          <a:xfrm>
            <a:off x="4956100" y="2467375"/>
            <a:ext cx="2475300" cy="6489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94" name="Google Shape;194;p26"/>
          <p:cNvSpPr txBox="1"/>
          <p:nvPr>
            <p:ph hasCustomPrompt="1" idx="2" type="title"/>
          </p:nvPr>
        </p:nvSpPr>
        <p:spPr>
          <a:xfrm>
            <a:off x="4956100" y="1402325"/>
            <a:ext cx="1650900" cy="9783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b="1" sz="6000"/>
            </a:lvl2pPr>
            <a:lvl3pPr lvl="2" rtl="0">
              <a:spcBef>
                <a:spcPts val="0"/>
              </a:spcBef>
              <a:spcAft>
                <a:spcPts val="0"/>
              </a:spcAft>
              <a:buSzPts val="6000"/>
              <a:buNone/>
              <a:defRPr b="1" sz="6000"/>
            </a:lvl3pPr>
            <a:lvl4pPr lvl="3" rtl="0">
              <a:spcBef>
                <a:spcPts val="0"/>
              </a:spcBef>
              <a:spcAft>
                <a:spcPts val="0"/>
              </a:spcAft>
              <a:buSzPts val="6000"/>
              <a:buNone/>
              <a:defRPr b="1" sz="6000"/>
            </a:lvl4pPr>
            <a:lvl5pPr lvl="4" rtl="0">
              <a:spcBef>
                <a:spcPts val="0"/>
              </a:spcBef>
              <a:spcAft>
                <a:spcPts val="0"/>
              </a:spcAft>
              <a:buSzPts val="6000"/>
              <a:buNone/>
              <a:defRPr b="1" sz="6000"/>
            </a:lvl5pPr>
            <a:lvl6pPr lvl="5" rtl="0">
              <a:spcBef>
                <a:spcPts val="0"/>
              </a:spcBef>
              <a:spcAft>
                <a:spcPts val="0"/>
              </a:spcAft>
              <a:buSzPts val="6000"/>
              <a:buNone/>
              <a:defRPr b="1" sz="6000"/>
            </a:lvl6pPr>
            <a:lvl7pPr lvl="6" rtl="0">
              <a:spcBef>
                <a:spcPts val="0"/>
              </a:spcBef>
              <a:spcAft>
                <a:spcPts val="0"/>
              </a:spcAft>
              <a:buSzPts val="6000"/>
              <a:buNone/>
              <a:defRPr b="1" sz="6000"/>
            </a:lvl7pPr>
            <a:lvl8pPr lvl="7" rtl="0">
              <a:spcBef>
                <a:spcPts val="0"/>
              </a:spcBef>
              <a:spcAft>
                <a:spcPts val="0"/>
              </a:spcAft>
              <a:buSzPts val="6000"/>
              <a:buNone/>
              <a:defRPr b="1" sz="6000"/>
            </a:lvl8pPr>
            <a:lvl9pPr lvl="8" rtl="0">
              <a:spcBef>
                <a:spcPts val="0"/>
              </a:spcBef>
              <a:spcAft>
                <a:spcPts val="0"/>
              </a:spcAft>
              <a:buSzPts val="6000"/>
              <a:buNone/>
              <a:defRPr b="1" sz="6000"/>
            </a:lvl9pPr>
          </a:lstStyle>
          <a:p>
            <a:r>
              <a:t>xx%</a:t>
            </a:r>
          </a:p>
        </p:txBody>
      </p:sp>
      <p:sp>
        <p:nvSpPr>
          <p:cNvPr id="195" name="Google Shape;195;p26"/>
          <p:cNvSpPr txBox="1"/>
          <p:nvPr>
            <p:ph idx="1" type="subTitle"/>
          </p:nvPr>
        </p:nvSpPr>
        <p:spPr>
          <a:xfrm>
            <a:off x="4956100" y="3116275"/>
            <a:ext cx="2475300" cy="62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196" name="Google Shape;196;p2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97" name="Google Shape;197;p2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98" name="Google Shape;198;p26"/>
          <p:cNvCxnSpPr/>
          <p:nvPr/>
        </p:nvCxnSpPr>
        <p:spPr>
          <a:xfrm>
            <a:off x="-209600" y="2402450"/>
            <a:ext cx="3144300" cy="27897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20">
    <p:spTree>
      <p:nvGrpSpPr>
        <p:cNvPr id="199" name="Shape 199"/>
        <p:cNvGrpSpPr/>
        <p:nvPr/>
      </p:nvGrpSpPr>
      <p:grpSpPr>
        <a:xfrm>
          <a:off x="0" y="0"/>
          <a:ext cx="0" cy="0"/>
          <a:chOff x="0" y="0"/>
          <a:chExt cx="0" cy="0"/>
        </a:xfrm>
      </p:grpSpPr>
      <p:sp>
        <p:nvSpPr>
          <p:cNvPr id="200" name="Google Shape;200;p27"/>
          <p:cNvSpPr txBox="1"/>
          <p:nvPr>
            <p:ph type="title"/>
          </p:nvPr>
        </p:nvSpPr>
        <p:spPr>
          <a:xfrm>
            <a:off x="4373850" y="944250"/>
            <a:ext cx="2475300" cy="6489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201" name="Google Shape;201;p27"/>
          <p:cNvSpPr txBox="1"/>
          <p:nvPr>
            <p:ph hasCustomPrompt="1" idx="2" type="title"/>
          </p:nvPr>
        </p:nvSpPr>
        <p:spPr>
          <a:xfrm>
            <a:off x="2294850" y="1096650"/>
            <a:ext cx="1650900" cy="978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7000">
                <a:solidFill>
                  <a:schemeClr val="accent1"/>
                </a:solidFill>
              </a:defRPr>
            </a:lvl1pPr>
            <a:lvl2pPr lvl="1" rtl="0">
              <a:spcBef>
                <a:spcPts val="0"/>
              </a:spcBef>
              <a:spcAft>
                <a:spcPts val="0"/>
              </a:spcAft>
              <a:buSzPts val="6000"/>
              <a:buNone/>
              <a:defRPr b="1" sz="6000"/>
            </a:lvl2pPr>
            <a:lvl3pPr lvl="2" rtl="0">
              <a:spcBef>
                <a:spcPts val="0"/>
              </a:spcBef>
              <a:spcAft>
                <a:spcPts val="0"/>
              </a:spcAft>
              <a:buSzPts val="6000"/>
              <a:buNone/>
              <a:defRPr b="1" sz="6000"/>
            </a:lvl3pPr>
            <a:lvl4pPr lvl="3" rtl="0">
              <a:spcBef>
                <a:spcPts val="0"/>
              </a:spcBef>
              <a:spcAft>
                <a:spcPts val="0"/>
              </a:spcAft>
              <a:buSzPts val="6000"/>
              <a:buNone/>
              <a:defRPr b="1" sz="6000"/>
            </a:lvl4pPr>
            <a:lvl5pPr lvl="4" rtl="0">
              <a:spcBef>
                <a:spcPts val="0"/>
              </a:spcBef>
              <a:spcAft>
                <a:spcPts val="0"/>
              </a:spcAft>
              <a:buSzPts val="6000"/>
              <a:buNone/>
              <a:defRPr b="1" sz="6000"/>
            </a:lvl5pPr>
            <a:lvl6pPr lvl="5" rtl="0">
              <a:spcBef>
                <a:spcPts val="0"/>
              </a:spcBef>
              <a:spcAft>
                <a:spcPts val="0"/>
              </a:spcAft>
              <a:buSzPts val="6000"/>
              <a:buNone/>
              <a:defRPr b="1" sz="6000"/>
            </a:lvl6pPr>
            <a:lvl7pPr lvl="6" rtl="0">
              <a:spcBef>
                <a:spcPts val="0"/>
              </a:spcBef>
              <a:spcAft>
                <a:spcPts val="0"/>
              </a:spcAft>
              <a:buSzPts val="6000"/>
              <a:buNone/>
              <a:defRPr b="1" sz="6000"/>
            </a:lvl7pPr>
            <a:lvl8pPr lvl="7" rtl="0">
              <a:spcBef>
                <a:spcPts val="0"/>
              </a:spcBef>
              <a:spcAft>
                <a:spcPts val="0"/>
              </a:spcAft>
              <a:buSzPts val="6000"/>
              <a:buNone/>
              <a:defRPr b="1" sz="6000"/>
            </a:lvl8pPr>
            <a:lvl9pPr lvl="8" rtl="0">
              <a:spcBef>
                <a:spcPts val="0"/>
              </a:spcBef>
              <a:spcAft>
                <a:spcPts val="0"/>
              </a:spcAft>
              <a:buSzPts val="6000"/>
              <a:buNone/>
              <a:defRPr b="1" sz="6000"/>
            </a:lvl9pPr>
          </a:lstStyle>
          <a:p>
            <a:r>
              <a:t>xx%</a:t>
            </a:r>
          </a:p>
        </p:txBody>
      </p:sp>
      <p:sp>
        <p:nvSpPr>
          <p:cNvPr id="202" name="Google Shape;202;p27"/>
          <p:cNvSpPr txBox="1"/>
          <p:nvPr>
            <p:ph idx="1" type="subTitle"/>
          </p:nvPr>
        </p:nvSpPr>
        <p:spPr>
          <a:xfrm>
            <a:off x="4373850" y="1593150"/>
            <a:ext cx="2475300" cy="62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03" name="Google Shape;203;p2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04" name="Google Shape;204;p2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05" name="Google Shape;205;p2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06" name="Google Shape;206;p2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07" name="Google Shape;207;p27"/>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08" name="Google Shape;208;p27"/>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3_1">
    <p:spTree>
      <p:nvGrpSpPr>
        <p:cNvPr id="209" name="Shape 209"/>
        <p:cNvGrpSpPr/>
        <p:nvPr/>
      </p:nvGrpSpPr>
      <p:grpSpPr>
        <a:xfrm>
          <a:off x="0" y="0"/>
          <a:ext cx="0" cy="0"/>
          <a:chOff x="0" y="0"/>
          <a:chExt cx="0" cy="0"/>
        </a:xfrm>
      </p:grpSpPr>
      <p:sp>
        <p:nvSpPr>
          <p:cNvPr id="210" name="Google Shape;210;p28"/>
          <p:cNvSpPr txBox="1"/>
          <p:nvPr>
            <p:ph type="title"/>
          </p:nvPr>
        </p:nvSpPr>
        <p:spPr>
          <a:xfrm>
            <a:off x="1043725" y="922567"/>
            <a:ext cx="3123000" cy="2257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1" name="Google Shape;211;p28"/>
          <p:cNvSpPr txBox="1"/>
          <p:nvPr>
            <p:ph idx="1" type="subTitle"/>
          </p:nvPr>
        </p:nvSpPr>
        <p:spPr>
          <a:xfrm>
            <a:off x="1043725" y="3360938"/>
            <a:ext cx="3013500" cy="78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cxnSp>
        <p:nvCxnSpPr>
          <p:cNvPr id="212" name="Google Shape;212;p2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3" name="Google Shape;213;p2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4" name="Google Shape;214;p28"/>
          <p:cNvCxnSpPr/>
          <p:nvPr/>
        </p:nvCxnSpPr>
        <p:spPr>
          <a:xfrm>
            <a:off x="5322650" y="-80625"/>
            <a:ext cx="4005000" cy="20073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21">
    <p:spTree>
      <p:nvGrpSpPr>
        <p:cNvPr id="215" name="Shape 215"/>
        <p:cNvGrpSpPr/>
        <p:nvPr/>
      </p:nvGrpSpPr>
      <p:grpSpPr>
        <a:xfrm>
          <a:off x="0" y="0"/>
          <a:ext cx="0" cy="0"/>
          <a:chOff x="0" y="0"/>
          <a:chExt cx="0" cy="0"/>
        </a:xfrm>
      </p:grpSpPr>
      <p:sp>
        <p:nvSpPr>
          <p:cNvPr id="216" name="Google Shape;216;p29"/>
          <p:cNvSpPr txBox="1"/>
          <p:nvPr>
            <p:ph type="title"/>
          </p:nvPr>
        </p:nvSpPr>
        <p:spPr>
          <a:xfrm>
            <a:off x="5310925" y="962565"/>
            <a:ext cx="3123000" cy="2257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7" name="Google Shape;217;p29"/>
          <p:cNvSpPr txBox="1"/>
          <p:nvPr>
            <p:ph idx="1" type="subTitle"/>
          </p:nvPr>
        </p:nvSpPr>
        <p:spPr>
          <a:xfrm>
            <a:off x="5310925" y="3400935"/>
            <a:ext cx="3013500" cy="78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solidFill>
                  <a:schemeClr val="dk1"/>
                </a:solidFill>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cxnSp>
        <p:nvCxnSpPr>
          <p:cNvPr id="218" name="Google Shape;218;p2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9" name="Google Shape;219;p2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20" name="Google Shape;220;p29"/>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1" name="Google Shape;221;p29"/>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2" name="Google Shape;222;p29"/>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3" name="Google Shape;223;p29"/>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224" name="Shape 224"/>
        <p:cNvGrpSpPr/>
        <p:nvPr/>
      </p:nvGrpSpPr>
      <p:grpSpPr>
        <a:xfrm>
          <a:off x="0" y="0"/>
          <a:ext cx="0" cy="0"/>
          <a:chOff x="0" y="0"/>
          <a:chExt cx="0" cy="0"/>
        </a:xfrm>
      </p:grpSpPr>
      <p:sp>
        <p:nvSpPr>
          <p:cNvPr id="225" name="Google Shape;225;p30"/>
          <p:cNvSpPr txBox="1"/>
          <p:nvPr>
            <p:ph idx="1" type="subTitle"/>
          </p:nvPr>
        </p:nvSpPr>
        <p:spPr>
          <a:xfrm>
            <a:off x="3509000"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26" name="Google Shape;226;p30"/>
          <p:cNvSpPr txBox="1"/>
          <p:nvPr>
            <p:ph idx="2" type="subTitle"/>
          </p:nvPr>
        </p:nvSpPr>
        <p:spPr>
          <a:xfrm>
            <a:off x="350902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7" name="Google Shape;227;p30"/>
          <p:cNvSpPr txBox="1"/>
          <p:nvPr>
            <p:ph idx="3" type="subTitle"/>
          </p:nvPr>
        </p:nvSpPr>
        <p:spPr>
          <a:xfrm>
            <a:off x="953025"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28" name="Google Shape;228;p30"/>
          <p:cNvSpPr txBox="1"/>
          <p:nvPr>
            <p:ph idx="4" type="subTitle"/>
          </p:nvPr>
        </p:nvSpPr>
        <p:spPr>
          <a:xfrm>
            <a:off x="95312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9" name="Google Shape;229;p30"/>
          <p:cNvSpPr txBox="1"/>
          <p:nvPr>
            <p:ph idx="5" type="subTitle"/>
          </p:nvPr>
        </p:nvSpPr>
        <p:spPr>
          <a:xfrm>
            <a:off x="6064875"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0" name="Google Shape;230;p30"/>
          <p:cNvSpPr txBox="1"/>
          <p:nvPr>
            <p:ph idx="6" type="subTitle"/>
          </p:nvPr>
        </p:nvSpPr>
        <p:spPr>
          <a:xfrm>
            <a:off x="606487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1" name="Google Shape;231;p30"/>
          <p:cNvSpPr txBox="1"/>
          <p:nvPr>
            <p:ph type="title"/>
          </p:nvPr>
        </p:nvSpPr>
        <p:spPr>
          <a:xfrm>
            <a:off x="713225" y="445025"/>
            <a:ext cx="6655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32" name="Google Shape;232;p3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33" name="Google Shape;233;p3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4"/>
          <p:cNvSpPr txBox="1"/>
          <p:nvPr>
            <p:ph idx="1" type="body"/>
          </p:nvPr>
        </p:nvSpPr>
        <p:spPr>
          <a:xfrm>
            <a:off x="713250" y="1272925"/>
            <a:ext cx="7717500" cy="32958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Clr>
                <a:schemeClr val="dk1"/>
              </a:buClr>
              <a:buSzPts val="1800"/>
              <a:buFont typeface="Lato"/>
              <a:buChar char="●"/>
              <a:defRPr sz="1100"/>
            </a:lvl1pPr>
            <a:lvl2pPr indent="-317500" lvl="1" marL="914400">
              <a:spcBef>
                <a:spcPts val="0"/>
              </a:spcBef>
              <a:spcAft>
                <a:spcPts val="0"/>
              </a:spcAft>
              <a:buClr>
                <a:schemeClr val="dk1"/>
              </a:buClr>
              <a:buSzPts val="1400"/>
              <a:buFont typeface="Lato"/>
              <a:buChar char="○"/>
              <a:defRPr/>
            </a:lvl2pPr>
            <a:lvl3pPr indent="-317500" lvl="2" marL="1371600">
              <a:spcBef>
                <a:spcPts val="0"/>
              </a:spcBef>
              <a:spcAft>
                <a:spcPts val="0"/>
              </a:spcAft>
              <a:buClr>
                <a:schemeClr val="dk1"/>
              </a:buClr>
              <a:buSzPts val="1400"/>
              <a:buFont typeface="Lato"/>
              <a:buChar char="■"/>
              <a:defRPr/>
            </a:lvl3pPr>
            <a:lvl4pPr indent="-317500" lvl="3" marL="1828800">
              <a:spcBef>
                <a:spcPts val="0"/>
              </a:spcBef>
              <a:spcAft>
                <a:spcPts val="0"/>
              </a:spcAft>
              <a:buClr>
                <a:schemeClr val="dk1"/>
              </a:buClr>
              <a:buSzPts val="1400"/>
              <a:buFont typeface="Lato"/>
              <a:buChar char="●"/>
              <a:defRPr/>
            </a:lvl4pPr>
            <a:lvl5pPr indent="-317500" lvl="4" marL="2286000">
              <a:spcBef>
                <a:spcPts val="0"/>
              </a:spcBef>
              <a:spcAft>
                <a:spcPts val="0"/>
              </a:spcAft>
              <a:buClr>
                <a:schemeClr val="dk1"/>
              </a:buClr>
              <a:buSzPts val="1400"/>
              <a:buFont typeface="Lato"/>
              <a:buChar char="○"/>
              <a:defRPr/>
            </a:lvl5pPr>
            <a:lvl6pPr indent="-317500" lvl="5" marL="2743200">
              <a:spcBef>
                <a:spcPts val="0"/>
              </a:spcBef>
              <a:spcAft>
                <a:spcPts val="0"/>
              </a:spcAft>
              <a:buClr>
                <a:schemeClr val="dk1"/>
              </a:buClr>
              <a:buSzPts val="1400"/>
              <a:buFont typeface="Lato"/>
              <a:buChar char="■"/>
              <a:defRPr/>
            </a:lvl6pPr>
            <a:lvl7pPr indent="-317500" lvl="6" marL="3200400">
              <a:spcBef>
                <a:spcPts val="0"/>
              </a:spcBef>
              <a:spcAft>
                <a:spcPts val="0"/>
              </a:spcAft>
              <a:buClr>
                <a:schemeClr val="dk1"/>
              </a:buClr>
              <a:buSzPts val="1400"/>
              <a:buFont typeface="Lato"/>
              <a:buChar char="●"/>
              <a:defRPr/>
            </a:lvl7pPr>
            <a:lvl8pPr indent="-317500" lvl="7" marL="3657600">
              <a:spcBef>
                <a:spcPts val="0"/>
              </a:spcBef>
              <a:spcAft>
                <a:spcPts val="0"/>
              </a:spcAft>
              <a:buClr>
                <a:schemeClr val="dk1"/>
              </a:buClr>
              <a:buSzPts val="1400"/>
              <a:buFont typeface="Lato"/>
              <a:buChar char="○"/>
              <a:defRPr/>
            </a:lvl8pPr>
            <a:lvl9pPr indent="-317500" lvl="8" marL="4114800">
              <a:spcBef>
                <a:spcPts val="0"/>
              </a:spcBef>
              <a:spcAft>
                <a:spcPts val="0"/>
              </a:spcAft>
              <a:buClr>
                <a:schemeClr val="dk1"/>
              </a:buClr>
              <a:buSzPts val="1400"/>
              <a:buFont typeface="Lato"/>
              <a:buChar char="■"/>
              <a:defRPr/>
            </a:lvl9pPr>
          </a:lstStyle>
          <a:p/>
        </p:txBody>
      </p:sp>
      <p:cxnSp>
        <p:nvCxnSpPr>
          <p:cNvPr id="26" name="Google Shape;26;p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7" name="Google Shape;27;p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 name="Google Shape;28;p4"/>
          <p:cNvCxnSpPr/>
          <p:nvPr/>
        </p:nvCxnSpPr>
        <p:spPr>
          <a:xfrm>
            <a:off x="6884900" y="-113600"/>
            <a:ext cx="2565600" cy="1306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2">
    <p:spTree>
      <p:nvGrpSpPr>
        <p:cNvPr id="234" name="Shape 234"/>
        <p:cNvGrpSpPr/>
        <p:nvPr/>
      </p:nvGrpSpPr>
      <p:grpSpPr>
        <a:xfrm>
          <a:off x="0" y="0"/>
          <a:ext cx="0" cy="0"/>
          <a:chOff x="0" y="0"/>
          <a:chExt cx="0" cy="0"/>
        </a:xfrm>
      </p:grpSpPr>
      <p:sp>
        <p:nvSpPr>
          <p:cNvPr id="235" name="Google Shape;235;p31"/>
          <p:cNvSpPr txBox="1"/>
          <p:nvPr>
            <p:ph idx="1" type="subTitle"/>
          </p:nvPr>
        </p:nvSpPr>
        <p:spPr>
          <a:xfrm>
            <a:off x="3509000"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6" name="Google Shape;236;p31"/>
          <p:cNvSpPr txBox="1"/>
          <p:nvPr>
            <p:ph idx="2" type="subTitle"/>
          </p:nvPr>
        </p:nvSpPr>
        <p:spPr>
          <a:xfrm>
            <a:off x="350902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7" name="Google Shape;237;p31"/>
          <p:cNvSpPr txBox="1"/>
          <p:nvPr>
            <p:ph idx="3" type="subTitle"/>
          </p:nvPr>
        </p:nvSpPr>
        <p:spPr>
          <a:xfrm>
            <a:off x="953025"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8" name="Google Shape;238;p31"/>
          <p:cNvSpPr txBox="1"/>
          <p:nvPr>
            <p:ph idx="4" type="subTitle"/>
          </p:nvPr>
        </p:nvSpPr>
        <p:spPr>
          <a:xfrm>
            <a:off x="95312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9" name="Google Shape;239;p31"/>
          <p:cNvSpPr txBox="1"/>
          <p:nvPr>
            <p:ph idx="5" type="subTitle"/>
          </p:nvPr>
        </p:nvSpPr>
        <p:spPr>
          <a:xfrm>
            <a:off x="6064875"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0" name="Google Shape;240;p31"/>
          <p:cNvSpPr txBox="1"/>
          <p:nvPr>
            <p:ph idx="6" type="subTitle"/>
          </p:nvPr>
        </p:nvSpPr>
        <p:spPr>
          <a:xfrm>
            <a:off x="606487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1" name="Google Shape;241;p31"/>
          <p:cNvSpPr txBox="1"/>
          <p:nvPr>
            <p:ph type="title"/>
          </p:nvPr>
        </p:nvSpPr>
        <p:spPr>
          <a:xfrm>
            <a:off x="1244250" y="445025"/>
            <a:ext cx="6655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242" name="Google Shape;242;p31"/>
          <p:cNvSpPr txBox="1"/>
          <p:nvPr>
            <p:ph idx="7" type="subTitle"/>
          </p:nvPr>
        </p:nvSpPr>
        <p:spPr>
          <a:xfrm>
            <a:off x="3509000"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3" name="Google Shape;243;p31"/>
          <p:cNvSpPr txBox="1"/>
          <p:nvPr>
            <p:ph idx="8" type="subTitle"/>
          </p:nvPr>
        </p:nvSpPr>
        <p:spPr>
          <a:xfrm>
            <a:off x="350902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4" name="Google Shape;244;p31"/>
          <p:cNvSpPr txBox="1"/>
          <p:nvPr>
            <p:ph idx="9" type="subTitle"/>
          </p:nvPr>
        </p:nvSpPr>
        <p:spPr>
          <a:xfrm>
            <a:off x="95302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5" name="Google Shape;245;p31"/>
          <p:cNvSpPr txBox="1"/>
          <p:nvPr>
            <p:ph idx="13" type="subTitle"/>
          </p:nvPr>
        </p:nvSpPr>
        <p:spPr>
          <a:xfrm>
            <a:off x="95312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6" name="Google Shape;246;p31"/>
          <p:cNvSpPr txBox="1"/>
          <p:nvPr>
            <p:ph idx="14" type="subTitle"/>
          </p:nvPr>
        </p:nvSpPr>
        <p:spPr>
          <a:xfrm>
            <a:off x="606487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7" name="Google Shape;247;p31"/>
          <p:cNvSpPr txBox="1"/>
          <p:nvPr>
            <p:ph idx="15" type="subTitle"/>
          </p:nvPr>
        </p:nvSpPr>
        <p:spPr>
          <a:xfrm>
            <a:off x="606487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248" name="Google Shape;248;p3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49" name="Google Shape;249;p3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50" name="Google Shape;250;p31"/>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51" name="Google Shape;251;p31"/>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
  <p:cSld name="CUSTOM_32">
    <p:spTree>
      <p:nvGrpSpPr>
        <p:cNvPr id="252" name="Shape 252"/>
        <p:cNvGrpSpPr/>
        <p:nvPr/>
      </p:nvGrpSpPr>
      <p:grpSpPr>
        <a:xfrm>
          <a:off x="0" y="0"/>
          <a:ext cx="0" cy="0"/>
          <a:chOff x="0" y="0"/>
          <a:chExt cx="0" cy="0"/>
        </a:xfrm>
      </p:grpSpPr>
      <p:sp>
        <p:nvSpPr>
          <p:cNvPr id="253" name="Google Shape;253;p32"/>
          <p:cNvSpPr txBox="1"/>
          <p:nvPr>
            <p:ph idx="1" type="subTitle"/>
          </p:nvPr>
        </p:nvSpPr>
        <p:spPr>
          <a:xfrm>
            <a:off x="3414050"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4" name="Google Shape;254;p32"/>
          <p:cNvSpPr txBox="1"/>
          <p:nvPr>
            <p:ph idx="2" type="subTitle"/>
          </p:nvPr>
        </p:nvSpPr>
        <p:spPr>
          <a:xfrm>
            <a:off x="3564200"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5" name="Google Shape;255;p32"/>
          <p:cNvSpPr txBox="1"/>
          <p:nvPr>
            <p:ph idx="3" type="subTitle"/>
          </p:nvPr>
        </p:nvSpPr>
        <p:spPr>
          <a:xfrm>
            <a:off x="7057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6" name="Google Shape;256;p32"/>
          <p:cNvSpPr txBox="1"/>
          <p:nvPr>
            <p:ph idx="4" type="subTitle"/>
          </p:nvPr>
        </p:nvSpPr>
        <p:spPr>
          <a:xfrm>
            <a:off x="8558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7" name="Google Shape;257;p32"/>
          <p:cNvSpPr txBox="1"/>
          <p:nvPr>
            <p:ph idx="5" type="subTitle"/>
          </p:nvPr>
        </p:nvSpPr>
        <p:spPr>
          <a:xfrm>
            <a:off x="61223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8" name="Google Shape;258;p32"/>
          <p:cNvSpPr txBox="1"/>
          <p:nvPr>
            <p:ph idx="6" type="subTitle"/>
          </p:nvPr>
        </p:nvSpPr>
        <p:spPr>
          <a:xfrm>
            <a:off x="62724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9" name="Google Shape;259;p32"/>
          <p:cNvSpPr txBox="1"/>
          <p:nvPr>
            <p:ph idx="7" type="subTitle"/>
          </p:nvPr>
        </p:nvSpPr>
        <p:spPr>
          <a:xfrm>
            <a:off x="3414050"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0" name="Google Shape;260;p32"/>
          <p:cNvSpPr txBox="1"/>
          <p:nvPr>
            <p:ph idx="8" type="subTitle"/>
          </p:nvPr>
        </p:nvSpPr>
        <p:spPr>
          <a:xfrm>
            <a:off x="3564200"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1" name="Google Shape;261;p32"/>
          <p:cNvSpPr txBox="1"/>
          <p:nvPr>
            <p:ph idx="9" type="subTitle"/>
          </p:nvPr>
        </p:nvSpPr>
        <p:spPr>
          <a:xfrm>
            <a:off x="705725"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2" name="Google Shape;262;p32"/>
          <p:cNvSpPr txBox="1"/>
          <p:nvPr>
            <p:ph idx="13" type="subTitle"/>
          </p:nvPr>
        </p:nvSpPr>
        <p:spPr>
          <a:xfrm>
            <a:off x="855875"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3" name="Google Shape;263;p32"/>
          <p:cNvSpPr txBox="1"/>
          <p:nvPr>
            <p:ph idx="14" type="subTitle"/>
          </p:nvPr>
        </p:nvSpPr>
        <p:spPr>
          <a:xfrm>
            <a:off x="6122325"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4" name="Google Shape;264;p32"/>
          <p:cNvSpPr txBox="1"/>
          <p:nvPr>
            <p:ph idx="15" type="subTitle"/>
          </p:nvPr>
        </p:nvSpPr>
        <p:spPr>
          <a:xfrm>
            <a:off x="6272475"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5" name="Google Shape;265;p32"/>
          <p:cNvSpPr txBox="1"/>
          <p:nvPr>
            <p:ph type="title"/>
          </p:nvPr>
        </p:nvSpPr>
        <p:spPr>
          <a:xfrm>
            <a:off x="713225" y="445025"/>
            <a:ext cx="6080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66" name="Google Shape;266;p3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67" name="Google Shape;267;p3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33">
    <p:spTree>
      <p:nvGrpSpPr>
        <p:cNvPr id="268" name="Shape 268"/>
        <p:cNvGrpSpPr/>
        <p:nvPr/>
      </p:nvGrpSpPr>
      <p:grpSpPr>
        <a:xfrm>
          <a:off x="0" y="0"/>
          <a:ext cx="0" cy="0"/>
          <a:chOff x="0" y="0"/>
          <a:chExt cx="0" cy="0"/>
        </a:xfrm>
      </p:grpSpPr>
      <p:sp>
        <p:nvSpPr>
          <p:cNvPr id="269" name="Google Shape;269;p33"/>
          <p:cNvSpPr txBox="1"/>
          <p:nvPr>
            <p:ph idx="1" type="subTitle"/>
          </p:nvPr>
        </p:nvSpPr>
        <p:spPr>
          <a:xfrm>
            <a:off x="3414050"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0" name="Google Shape;270;p33"/>
          <p:cNvSpPr txBox="1"/>
          <p:nvPr>
            <p:ph idx="2" type="subTitle"/>
          </p:nvPr>
        </p:nvSpPr>
        <p:spPr>
          <a:xfrm>
            <a:off x="3564200"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1" name="Google Shape;271;p33"/>
          <p:cNvSpPr txBox="1"/>
          <p:nvPr>
            <p:ph idx="3" type="subTitle"/>
          </p:nvPr>
        </p:nvSpPr>
        <p:spPr>
          <a:xfrm>
            <a:off x="7057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2" name="Google Shape;272;p33"/>
          <p:cNvSpPr txBox="1"/>
          <p:nvPr>
            <p:ph idx="4" type="subTitle"/>
          </p:nvPr>
        </p:nvSpPr>
        <p:spPr>
          <a:xfrm>
            <a:off x="8558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3" name="Google Shape;273;p33"/>
          <p:cNvSpPr txBox="1"/>
          <p:nvPr>
            <p:ph idx="5" type="subTitle"/>
          </p:nvPr>
        </p:nvSpPr>
        <p:spPr>
          <a:xfrm>
            <a:off x="61223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4" name="Google Shape;274;p33"/>
          <p:cNvSpPr txBox="1"/>
          <p:nvPr>
            <p:ph idx="6" type="subTitle"/>
          </p:nvPr>
        </p:nvSpPr>
        <p:spPr>
          <a:xfrm>
            <a:off x="62724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5" name="Google Shape;275;p33"/>
          <p:cNvSpPr txBox="1"/>
          <p:nvPr>
            <p:ph idx="7" type="subTitle"/>
          </p:nvPr>
        </p:nvSpPr>
        <p:spPr>
          <a:xfrm>
            <a:off x="2059863" y="31485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6" name="Google Shape;276;p33"/>
          <p:cNvSpPr txBox="1"/>
          <p:nvPr>
            <p:ph idx="8" type="subTitle"/>
          </p:nvPr>
        </p:nvSpPr>
        <p:spPr>
          <a:xfrm>
            <a:off x="2210013" y="35647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7" name="Google Shape;277;p33"/>
          <p:cNvSpPr txBox="1"/>
          <p:nvPr>
            <p:ph idx="9" type="subTitle"/>
          </p:nvPr>
        </p:nvSpPr>
        <p:spPr>
          <a:xfrm>
            <a:off x="4768138" y="31485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8" name="Google Shape;278;p33"/>
          <p:cNvSpPr txBox="1"/>
          <p:nvPr>
            <p:ph idx="13" type="subTitle"/>
          </p:nvPr>
        </p:nvSpPr>
        <p:spPr>
          <a:xfrm>
            <a:off x="4918288" y="35647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9" name="Google Shape;279;p33"/>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80" name="Google Shape;280;p3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1" name="Google Shape;281;p3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2" name="Google Shape;282;p33"/>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83" name="Google Shape;283;p33"/>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4">
    <p:spTree>
      <p:nvGrpSpPr>
        <p:cNvPr id="284" name="Shape 284"/>
        <p:cNvGrpSpPr/>
        <p:nvPr/>
      </p:nvGrpSpPr>
      <p:grpSpPr>
        <a:xfrm>
          <a:off x="0" y="0"/>
          <a:ext cx="0" cy="0"/>
          <a:chOff x="0" y="0"/>
          <a:chExt cx="0" cy="0"/>
        </a:xfrm>
      </p:grpSpPr>
      <p:sp>
        <p:nvSpPr>
          <p:cNvPr id="285" name="Google Shape;285;p34"/>
          <p:cNvSpPr txBox="1"/>
          <p:nvPr>
            <p:ph type="title"/>
          </p:nvPr>
        </p:nvSpPr>
        <p:spPr>
          <a:xfrm>
            <a:off x="716225" y="1073000"/>
            <a:ext cx="5640600" cy="2856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9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286" name="Google Shape;286;p3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7" name="Google Shape;287;p3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8" name="Google Shape;288;p3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89" name="Google Shape;289;p3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90" name="Google Shape;290;p34"/>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91" name="Google Shape;291;p34"/>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35">
    <p:spTree>
      <p:nvGrpSpPr>
        <p:cNvPr id="292" name="Shape 292"/>
        <p:cNvGrpSpPr/>
        <p:nvPr/>
      </p:nvGrpSpPr>
      <p:grpSpPr>
        <a:xfrm>
          <a:off x="0" y="0"/>
          <a:ext cx="0" cy="0"/>
          <a:chOff x="0" y="0"/>
          <a:chExt cx="0" cy="0"/>
        </a:xfrm>
      </p:grpSpPr>
      <p:sp>
        <p:nvSpPr>
          <p:cNvPr id="293" name="Google Shape;293;p35"/>
          <p:cNvSpPr txBox="1"/>
          <p:nvPr>
            <p:ph idx="1" type="subTitle"/>
          </p:nvPr>
        </p:nvSpPr>
        <p:spPr>
          <a:xfrm>
            <a:off x="4916850" y="1894200"/>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4" name="Google Shape;294;p35"/>
          <p:cNvSpPr txBox="1"/>
          <p:nvPr>
            <p:ph idx="2" type="subTitle"/>
          </p:nvPr>
        </p:nvSpPr>
        <p:spPr>
          <a:xfrm>
            <a:off x="5058900" y="229647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5" name="Google Shape;295;p35"/>
          <p:cNvSpPr txBox="1"/>
          <p:nvPr>
            <p:ph idx="3" type="subTitle"/>
          </p:nvPr>
        </p:nvSpPr>
        <p:spPr>
          <a:xfrm>
            <a:off x="1911150" y="1894200"/>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6" name="Google Shape;296;p35"/>
          <p:cNvSpPr txBox="1"/>
          <p:nvPr>
            <p:ph idx="4" type="subTitle"/>
          </p:nvPr>
        </p:nvSpPr>
        <p:spPr>
          <a:xfrm>
            <a:off x="2053300" y="229647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7" name="Google Shape;297;p35"/>
          <p:cNvSpPr txBox="1"/>
          <p:nvPr>
            <p:ph idx="5" type="subTitle"/>
          </p:nvPr>
        </p:nvSpPr>
        <p:spPr>
          <a:xfrm>
            <a:off x="4916850" y="3528902"/>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8" name="Google Shape;298;p35"/>
          <p:cNvSpPr txBox="1"/>
          <p:nvPr>
            <p:ph idx="6" type="subTitle"/>
          </p:nvPr>
        </p:nvSpPr>
        <p:spPr>
          <a:xfrm>
            <a:off x="5058900" y="392373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9" name="Google Shape;299;p35"/>
          <p:cNvSpPr txBox="1"/>
          <p:nvPr>
            <p:ph idx="7" type="subTitle"/>
          </p:nvPr>
        </p:nvSpPr>
        <p:spPr>
          <a:xfrm>
            <a:off x="1911150" y="3528902"/>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0" name="Google Shape;300;p35"/>
          <p:cNvSpPr txBox="1"/>
          <p:nvPr>
            <p:ph idx="8" type="subTitle"/>
          </p:nvPr>
        </p:nvSpPr>
        <p:spPr>
          <a:xfrm>
            <a:off x="2053200" y="392373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1" name="Google Shape;301;p35"/>
          <p:cNvSpPr txBox="1"/>
          <p:nvPr>
            <p:ph type="title"/>
          </p:nvPr>
        </p:nvSpPr>
        <p:spPr>
          <a:xfrm>
            <a:off x="713225" y="445025"/>
            <a:ext cx="6480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02" name="Google Shape;302;p3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03" name="Google Shape;303;p3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36">
    <p:spTree>
      <p:nvGrpSpPr>
        <p:cNvPr id="304" name="Shape 304"/>
        <p:cNvGrpSpPr/>
        <p:nvPr/>
      </p:nvGrpSpPr>
      <p:grpSpPr>
        <a:xfrm>
          <a:off x="0" y="0"/>
          <a:ext cx="0" cy="0"/>
          <a:chOff x="0" y="0"/>
          <a:chExt cx="0" cy="0"/>
        </a:xfrm>
      </p:grpSpPr>
      <p:sp>
        <p:nvSpPr>
          <p:cNvPr id="305" name="Google Shape;305;p36"/>
          <p:cNvSpPr txBox="1"/>
          <p:nvPr>
            <p:ph idx="1" type="subTitle"/>
          </p:nvPr>
        </p:nvSpPr>
        <p:spPr>
          <a:xfrm>
            <a:off x="3571925"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6" name="Google Shape;306;p36"/>
          <p:cNvSpPr txBox="1"/>
          <p:nvPr>
            <p:ph idx="2" type="subTitle"/>
          </p:nvPr>
        </p:nvSpPr>
        <p:spPr>
          <a:xfrm>
            <a:off x="3571925"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7" name="Google Shape;307;p36"/>
          <p:cNvSpPr txBox="1"/>
          <p:nvPr>
            <p:ph idx="3" type="subTitle"/>
          </p:nvPr>
        </p:nvSpPr>
        <p:spPr>
          <a:xfrm>
            <a:off x="1088400"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8" name="Google Shape;308;p36"/>
          <p:cNvSpPr txBox="1"/>
          <p:nvPr>
            <p:ph idx="4" type="subTitle"/>
          </p:nvPr>
        </p:nvSpPr>
        <p:spPr>
          <a:xfrm>
            <a:off x="1088400"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9" name="Google Shape;309;p36"/>
          <p:cNvSpPr txBox="1"/>
          <p:nvPr>
            <p:ph idx="5" type="subTitle"/>
          </p:nvPr>
        </p:nvSpPr>
        <p:spPr>
          <a:xfrm>
            <a:off x="6055450"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10" name="Google Shape;310;p36"/>
          <p:cNvSpPr txBox="1"/>
          <p:nvPr>
            <p:ph idx="6" type="subTitle"/>
          </p:nvPr>
        </p:nvSpPr>
        <p:spPr>
          <a:xfrm>
            <a:off x="6055450"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11" name="Google Shape;311;p36"/>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12" name="Google Shape;312;p3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3" name="Google Shape;313;p3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4" name="Google Shape;314;p36"/>
          <p:cNvCxnSpPr/>
          <p:nvPr/>
        </p:nvCxnSpPr>
        <p:spPr>
          <a:xfrm>
            <a:off x="7434175" y="-125600"/>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CUSTOM_23">
    <p:spTree>
      <p:nvGrpSpPr>
        <p:cNvPr id="315" name="Shape 315"/>
        <p:cNvGrpSpPr/>
        <p:nvPr/>
      </p:nvGrpSpPr>
      <p:grpSpPr>
        <a:xfrm>
          <a:off x="0" y="0"/>
          <a:ext cx="0" cy="0"/>
          <a:chOff x="0" y="0"/>
          <a:chExt cx="0" cy="0"/>
        </a:xfrm>
      </p:grpSpPr>
      <p:cxnSp>
        <p:nvCxnSpPr>
          <p:cNvPr id="316" name="Google Shape;316;p3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7" name="Google Shape;317;p3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8" name="Google Shape;318;p3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19" name="Google Shape;319;p3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20" name="Google Shape;320;p37"/>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21" name="Google Shape;321;p37"/>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322" name="Google Shape;322;p37"/>
          <p:cNvSpPr txBox="1"/>
          <p:nvPr>
            <p:ph type="title"/>
          </p:nvPr>
        </p:nvSpPr>
        <p:spPr>
          <a:xfrm>
            <a:off x="2780100" y="445025"/>
            <a:ext cx="3583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23" name="Google Shape;323;p37"/>
          <p:cNvSpPr txBox="1"/>
          <p:nvPr>
            <p:ph idx="1" type="subTitle"/>
          </p:nvPr>
        </p:nvSpPr>
        <p:spPr>
          <a:xfrm>
            <a:off x="5306650" y="1710190"/>
            <a:ext cx="2486100" cy="40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24" name="Google Shape;324;p37"/>
          <p:cNvSpPr txBox="1"/>
          <p:nvPr>
            <p:ph idx="2" type="subTitle"/>
          </p:nvPr>
        </p:nvSpPr>
        <p:spPr>
          <a:xfrm>
            <a:off x="5306650" y="211121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5" name="Google Shape;325;p37"/>
          <p:cNvSpPr txBox="1"/>
          <p:nvPr>
            <p:ph idx="3" type="subTitle"/>
          </p:nvPr>
        </p:nvSpPr>
        <p:spPr>
          <a:xfrm>
            <a:off x="1351250" y="1710190"/>
            <a:ext cx="2486100" cy="40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26" name="Google Shape;326;p37"/>
          <p:cNvSpPr txBox="1"/>
          <p:nvPr>
            <p:ph idx="4" type="subTitle"/>
          </p:nvPr>
        </p:nvSpPr>
        <p:spPr>
          <a:xfrm>
            <a:off x="1351250" y="211121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7" name="Google Shape;327;p37"/>
          <p:cNvSpPr txBox="1"/>
          <p:nvPr>
            <p:ph idx="5" type="subTitle"/>
          </p:nvPr>
        </p:nvSpPr>
        <p:spPr>
          <a:xfrm>
            <a:off x="5306650" y="3552118"/>
            <a:ext cx="2486100" cy="46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28" name="Google Shape;328;p37"/>
          <p:cNvSpPr txBox="1"/>
          <p:nvPr>
            <p:ph idx="6" type="subTitle"/>
          </p:nvPr>
        </p:nvSpPr>
        <p:spPr>
          <a:xfrm>
            <a:off x="5306650" y="394648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9" name="Google Shape;329;p37"/>
          <p:cNvSpPr txBox="1"/>
          <p:nvPr>
            <p:ph idx="7" type="subTitle"/>
          </p:nvPr>
        </p:nvSpPr>
        <p:spPr>
          <a:xfrm>
            <a:off x="1351250" y="3552118"/>
            <a:ext cx="2486100" cy="46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30" name="Google Shape;330;p37"/>
          <p:cNvSpPr txBox="1"/>
          <p:nvPr>
            <p:ph idx="8" type="subTitle"/>
          </p:nvPr>
        </p:nvSpPr>
        <p:spPr>
          <a:xfrm>
            <a:off x="1351300" y="394648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1" name="Google Shape;331;p37"/>
          <p:cNvSpPr txBox="1"/>
          <p:nvPr>
            <p:ph hasCustomPrompt="1" idx="9" type="title"/>
          </p:nvPr>
        </p:nvSpPr>
        <p:spPr>
          <a:xfrm>
            <a:off x="1351250" y="1131425"/>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332" name="Google Shape;332;p37"/>
          <p:cNvSpPr txBox="1"/>
          <p:nvPr>
            <p:ph hasCustomPrompt="1" idx="13" type="title"/>
          </p:nvPr>
        </p:nvSpPr>
        <p:spPr>
          <a:xfrm>
            <a:off x="5306650" y="1131425"/>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333" name="Google Shape;333;p37"/>
          <p:cNvSpPr txBox="1"/>
          <p:nvPr>
            <p:ph hasCustomPrompt="1" idx="14" type="title"/>
          </p:nvPr>
        </p:nvSpPr>
        <p:spPr>
          <a:xfrm>
            <a:off x="1351300" y="2964563"/>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334" name="Google Shape;334;p37"/>
          <p:cNvSpPr txBox="1"/>
          <p:nvPr>
            <p:ph hasCustomPrompt="1" idx="15" type="title"/>
          </p:nvPr>
        </p:nvSpPr>
        <p:spPr>
          <a:xfrm>
            <a:off x="5306650" y="2964563"/>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4_2_1">
    <p:spTree>
      <p:nvGrpSpPr>
        <p:cNvPr id="335" name="Shape 335"/>
        <p:cNvGrpSpPr/>
        <p:nvPr/>
      </p:nvGrpSpPr>
      <p:grpSpPr>
        <a:xfrm>
          <a:off x="0" y="0"/>
          <a:ext cx="0" cy="0"/>
          <a:chOff x="0" y="0"/>
          <a:chExt cx="0" cy="0"/>
        </a:xfrm>
      </p:grpSpPr>
      <p:sp>
        <p:nvSpPr>
          <p:cNvPr id="336" name="Google Shape;336;p38"/>
          <p:cNvSpPr txBox="1"/>
          <p:nvPr>
            <p:ph idx="1" type="subTitle"/>
          </p:nvPr>
        </p:nvSpPr>
        <p:spPr>
          <a:xfrm>
            <a:off x="3718325" y="3294199"/>
            <a:ext cx="16428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37" name="Google Shape;337;p38"/>
          <p:cNvSpPr txBox="1"/>
          <p:nvPr>
            <p:ph idx="2" type="subTitle"/>
          </p:nvPr>
        </p:nvSpPr>
        <p:spPr>
          <a:xfrm>
            <a:off x="3617675"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338" name="Google Shape;338;p38"/>
          <p:cNvSpPr txBox="1"/>
          <p:nvPr>
            <p:ph idx="3" type="subTitle"/>
          </p:nvPr>
        </p:nvSpPr>
        <p:spPr>
          <a:xfrm>
            <a:off x="1328025" y="3294199"/>
            <a:ext cx="16428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39" name="Google Shape;339;p38"/>
          <p:cNvSpPr txBox="1"/>
          <p:nvPr>
            <p:ph idx="4" type="subTitle"/>
          </p:nvPr>
        </p:nvSpPr>
        <p:spPr>
          <a:xfrm>
            <a:off x="1227426"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340" name="Google Shape;340;p38"/>
          <p:cNvSpPr txBox="1"/>
          <p:nvPr>
            <p:ph idx="5" type="subTitle"/>
          </p:nvPr>
        </p:nvSpPr>
        <p:spPr>
          <a:xfrm>
            <a:off x="6108550" y="3294199"/>
            <a:ext cx="16431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1" name="Google Shape;341;p38"/>
          <p:cNvSpPr txBox="1"/>
          <p:nvPr>
            <p:ph idx="6" type="subTitle"/>
          </p:nvPr>
        </p:nvSpPr>
        <p:spPr>
          <a:xfrm>
            <a:off x="6008050"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342" name="Google Shape;342;p38"/>
          <p:cNvSpPr txBox="1"/>
          <p:nvPr>
            <p:ph type="title"/>
          </p:nvPr>
        </p:nvSpPr>
        <p:spPr>
          <a:xfrm>
            <a:off x="713225" y="445025"/>
            <a:ext cx="3188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43" name="Google Shape;343;p3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44" name="Google Shape;344;p3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3">
  <p:cSld name="CUSTOM_5">
    <p:spTree>
      <p:nvGrpSpPr>
        <p:cNvPr id="345" name="Shape 345"/>
        <p:cNvGrpSpPr/>
        <p:nvPr/>
      </p:nvGrpSpPr>
      <p:grpSpPr>
        <a:xfrm>
          <a:off x="0" y="0"/>
          <a:ext cx="0" cy="0"/>
          <a:chOff x="0" y="0"/>
          <a:chExt cx="0" cy="0"/>
        </a:xfrm>
      </p:grpSpPr>
      <p:sp>
        <p:nvSpPr>
          <p:cNvPr id="346" name="Google Shape;346;p39"/>
          <p:cNvSpPr txBox="1"/>
          <p:nvPr>
            <p:ph idx="1" type="subTitle"/>
          </p:nvPr>
        </p:nvSpPr>
        <p:spPr>
          <a:xfrm>
            <a:off x="4750175" y="1632746"/>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7" name="Google Shape;347;p39"/>
          <p:cNvSpPr txBox="1"/>
          <p:nvPr>
            <p:ph idx="2" type="subTitle"/>
          </p:nvPr>
        </p:nvSpPr>
        <p:spPr>
          <a:xfrm>
            <a:off x="4750184" y="2035022"/>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48" name="Google Shape;348;p39"/>
          <p:cNvSpPr txBox="1"/>
          <p:nvPr>
            <p:ph idx="3" type="subTitle"/>
          </p:nvPr>
        </p:nvSpPr>
        <p:spPr>
          <a:xfrm>
            <a:off x="2306450" y="1632746"/>
            <a:ext cx="20148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9" name="Google Shape;349;p39"/>
          <p:cNvSpPr txBox="1"/>
          <p:nvPr>
            <p:ph idx="4" type="subTitle"/>
          </p:nvPr>
        </p:nvSpPr>
        <p:spPr>
          <a:xfrm>
            <a:off x="2306462" y="2035022"/>
            <a:ext cx="2014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0" name="Google Shape;350;p39"/>
          <p:cNvSpPr txBox="1"/>
          <p:nvPr>
            <p:ph idx="5" type="subTitle"/>
          </p:nvPr>
        </p:nvSpPr>
        <p:spPr>
          <a:xfrm>
            <a:off x="4750175" y="3062273"/>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51" name="Google Shape;351;p39"/>
          <p:cNvSpPr txBox="1"/>
          <p:nvPr>
            <p:ph idx="6" type="subTitle"/>
          </p:nvPr>
        </p:nvSpPr>
        <p:spPr>
          <a:xfrm>
            <a:off x="4750184" y="3471047"/>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2" name="Google Shape;352;p39"/>
          <p:cNvSpPr txBox="1"/>
          <p:nvPr>
            <p:ph idx="7" type="subTitle"/>
          </p:nvPr>
        </p:nvSpPr>
        <p:spPr>
          <a:xfrm>
            <a:off x="2306450" y="3062273"/>
            <a:ext cx="20148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53" name="Google Shape;353;p39"/>
          <p:cNvSpPr txBox="1"/>
          <p:nvPr>
            <p:ph idx="8" type="subTitle"/>
          </p:nvPr>
        </p:nvSpPr>
        <p:spPr>
          <a:xfrm>
            <a:off x="2306462" y="3471047"/>
            <a:ext cx="2014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4" name="Google Shape;354;p39"/>
          <p:cNvSpPr txBox="1"/>
          <p:nvPr>
            <p:ph type="title"/>
          </p:nvPr>
        </p:nvSpPr>
        <p:spPr>
          <a:xfrm>
            <a:off x="713225" y="445025"/>
            <a:ext cx="2785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55" name="Google Shape;355;p3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56" name="Google Shape;356;p3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26">
    <p:spTree>
      <p:nvGrpSpPr>
        <p:cNvPr id="357" name="Shape 357"/>
        <p:cNvGrpSpPr/>
        <p:nvPr/>
      </p:nvGrpSpPr>
      <p:grpSpPr>
        <a:xfrm>
          <a:off x="0" y="0"/>
          <a:ext cx="0" cy="0"/>
          <a:chOff x="0" y="0"/>
          <a:chExt cx="0" cy="0"/>
        </a:xfrm>
      </p:grpSpPr>
      <p:cxnSp>
        <p:nvCxnSpPr>
          <p:cNvPr id="358" name="Google Shape;358;p4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59" name="Google Shape;359;p4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60" name="Google Shape;360;p40"/>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61" name="Google Shape;361;p40"/>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62" name="Google Shape;362;p40"/>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63" name="Google Shape;363;p40"/>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364" name="Google Shape;364;p40"/>
          <p:cNvSpPr txBox="1"/>
          <p:nvPr>
            <p:ph idx="1" type="subTitle"/>
          </p:nvPr>
        </p:nvSpPr>
        <p:spPr>
          <a:xfrm>
            <a:off x="728750" y="1112872"/>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65" name="Google Shape;365;p40"/>
          <p:cNvSpPr txBox="1"/>
          <p:nvPr>
            <p:ph idx="2" type="subTitle"/>
          </p:nvPr>
        </p:nvSpPr>
        <p:spPr>
          <a:xfrm>
            <a:off x="728762" y="1515149"/>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66" name="Google Shape;366;p40"/>
          <p:cNvSpPr txBox="1"/>
          <p:nvPr>
            <p:ph idx="3" type="subTitle"/>
          </p:nvPr>
        </p:nvSpPr>
        <p:spPr>
          <a:xfrm>
            <a:off x="728750" y="2036386"/>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67" name="Google Shape;367;p40"/>
          <p:cNvSpPr txBox="1"/>
          <p:nvPr>
            <p:ph idx="4" type="subTitle"/>
          </p:nvPr>
        </p:nvSpPr>
        <p:spPr>
          <a:xfrm>
            <a:off x="728762" y="2445160"/>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68" name="Google Shape;368;p40"/>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369" name="Google Shape;369;p40"/>
          <p:cNvSpPr txBox="1"/>
          <p:nvPr>
            <p:ph idx="5" type="subTitle"/>
          </p:nvPr>
        </p:nvSpPr>
        <p:spPr>
          <a:xfrm>
            <a:off x="728750" y="2997225"/>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70" name="Google Shape;370;p40"/>
          <p:cNvSpPr txBox="1"/>
          <p:nvPr>
            <p:ph idx="6" type="subTitle"/>
          </p:nvPr>
        </p:nvSpPr>
        <p:spPr>
          <a:xfrm>
            <a:off x="728762" y="3405999"/>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type="title"/>
          </p:nvPr>
        </p:nvSpPr>
        <p:spPr>
          <a:xfrm>
            <a:off x="713225" y="445025"/>
            <a:ext cx="56811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5"/>
          <p:cNvSpPr txBox="1"/>
          <p:nvPr>
            <p:ph idx="1" type="subTitle"/>
          </p:nvPr>
        </p:nvSpPr>
        <p:spPr>
          <a:xfrm>
            <a:off x="5038975" y="2551449"/>
            <a:ext cx="2486100" cy="501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SzPts val="2400"/>
              <a:buFont typeface="Vidaloka"/>
              <a:buNone/>
              <a:defRPr b="1" sz="2400">
                <a:latin typeface="Vidaloka"/>
                <a:ea typeface="Vidaloka"/>
                <a:cs typeface="Vidaloka"/>
                <a:sym typeface="Vidaloka"/>
              </a:defRPr>
            </a:lvl2pPr>
            <a:lvl3pPr lvl="2" rtl="0" algn="ctr">
              <a:spcBef>
                <a:spcPts val="0"/>
              </a:spcBef>
              <a:spcAft>
                <a:spcPts val="0"/>
              </a:spcAft>
              <a:buSzPts val="2400"/>
              <a:buFont typeface="Vidaloka"/>
              <a:buNone/>
              <a:defRPr b="1" sz="2400">
                <a:latin typeface="Vidaloka"/>
                <a:ea typeface="Vidaloka"/>
                <a:cs typeface="Vidaloka"/>
                <a:sym typeface="Vidaloka"/>
              </a:defRPr>
            </a:lvl3pPr>
            <a:lvl4pPr lvl="3" rtl="0" algn="ctr">
              <a:spcBef>
                <a:spcPts val="0"/>
              </a:spcBef>
              <a:spcAft>
                <a:spcPts val="0"/>
              </a:spcAft>
              <a:buSzPts val="2400"/>
              <a:buFont typeface="Vidaloka"/>
              <a:buNone/>
              <a:defRPr b="1" sz="2400">
                <a:latin typeface="Vidaloka"/>
                <a:ea typeface="Vidaloka"/>
                <a:cs typeface="Vidaloka"/>
                <a:sym typeface="Vidaloka"/>
              </a:defRPr>
            </a:lvl4pPr>
            <a:lvl5pPr lvl="4" rtl="0" algn="ctr">
              <a:spcBef>
                <a:spcPts val="0"/>
              </a:spcBef>
              <a:spcAft>
                <a:spcPts val="0"/>
              </a:spcAft>
              <a:buSzPts val="2400"/>
              <a:buFont typeface="Vidaloka"/>
              <a:buNone/>
              <a:defRPr b="1" sz="2400">
                <a:latin typeface="Vidaloka"/>
                <a:ea typeface="Vidaloka"/>
                <a:cs typeface="Vidaloka"/>
                <a:sym typeface="Vidaloka"/>
              </a:defRPr>
            </a:lvl5pPr>
            <a:lvl6pPr lvl="5" rtl="0" algn="ctr">
              <a:spcBef>
                <a:spcPts val="0"/>
              </a:spcBef>
              <a:spcAft>
                <a:spcPts val="0"/>
              </a:spcAft>
              <a:buSzPts val="2400"/>
              <a:buFont typeface="Vidaloka"/>
              <a:buNone/>
              <a:defRPr b="1" sz="2400">
                <a:latin typeface="Vidaloka"/>
                <a:ea typeface="Vidaloka"/>
                <a:cs typeface="Vidaloka"/>
                <a:sym typeface="Vidaloka"/>
              </a:defRPr>
            </a:lvl6pPr>
            <a:lvl7pPr lvl="6" rtl="0" algn="ctr">
              <a:spcBef>
                <a:spcPts val="0"/>
              </a:spcBef>
              <a:spcAft>
                <a:spcPts val="0"/>
              </a:spcAft>
              <a:buSzPts val="2400"/>
              <a:buFont typeface="Vidaloka"/>
              <a:buNone/>
              <a:defRPr b="1" sz="2400">
                <a:latin typeface="Vidaloka"/>
                <a:ea typeface="Vidaloka"/>
                <a:cs typeface="Vidaloka"/>
                <a:sym typeface="Vidaloka"/>
              </a:defRPr>
            </a:lvl7pPr>
            <a:lvl8pPr lvl="7" rtl="0" algn="ctr">
              <a:spcBef>
                <a:spcPts val="0"/>
              </a:spcBef>
              <a:spcAft>
                <a:spcPts val="0"/>
              </a:spcAft>
              <a:buSzPts val="2400"/>
              <a:buFont typeface="Vidaloka"/>
              <a:buNone/>
              <a:defRPr b="1" sz="2400">
                <a:latin typeface="Vidaloka"/>
                <a:ea typeface="Vidaloka"/>
                <a:cs typeface="Vidaloka"/>
                <a:sym typeface="Vidaloka"/>
              </a:defRPr>
            </a:lvl8pPr>
            <a:lvl9pPr lvl="8" rtl="0" algn="ctr">
              <a:spcBef>
                <a:spcPts val="0"/>
              </a:spcBef>
              <a:spcAft>
                <a:spcPts val="0"/>
              </a:spcAft>
              <a:buSzPts val="2400"/>
              <a:buFont typeface="Vidaloka"/>
              <a:buNone/>
              <a:defRPr b="1" sz="2400">
                <a:latin typeface="Vidaloka"/>
                <a:ea typeface="Vidaloka"/>
                <a:cs typeface="Vidaloka"/>
                <a:sym typeface="Vidaloka"/>
              </a:defRPr>
            </a:lvl9pPr>
          </a:lstStyle>
          <a:p/>
        </p:txBody>
      </p:sp>
      <p:sp>
        <p:nvSpPr>
          <p:cNvPr id="32" name="Google Shape;32;p5"/>
          <p:cNvSpPr txBox="1"/>
          <p:nvPr>
            <p:ph idx="2" type="subTitle"/>
          </p:nvPr>
        </p:nvSpPr>
        <p:spPr>
          <a:xfrm>
            <a:off x="5038975" y="2961200"/>
            <a:ext cx="2486100" cy="902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 name="Google Shape;33;p5"/>
          <p:cNvSpPr txBox="1"/>
          <p:nvPr>
            <p:ph idx="3" type="subTitle"/>
          </p:nvPr>
        </p:nvSpPr>
        <p:spPr>
          <a:xfrm>
            <a:off x="1693175" y="2551449"/>
            <a:ext cx="2486100" cy="501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SzPts val="2400"/>
              <a:buFont typeface="Vidaloka"/>
              <a:buNone/>
              <a:defRPr b="1" sz="2400">
                <a:latin typeface="Vidaloka"/>
                <a:ea typeface="Vidaloka"/>
                <a:cs typeface="Vidaloka"/>
                <a:sym typeface="Vidaloka"/>
              </a:defRPr>
            </a:lvl2pPr>
            <a:lvl3pPr lvl="2" rtl="0" algn="ctr">
              <a:spcBef>
                <a:spcPts val="0"/>
              </a:spcBef>
              <a:spcAft>
                <a:spcPts val="0"/>
              </a:spcAft>
              <a:buSzPts val="2400"/>
              <a:buFont typeface="Vidaloka"/>
              <a:buNone/>
              <a:defRPr b="1" sz="2400">
                <a:latin typeface="Vidaloka"/>
                <a:ea typeface="Vidaloka"/>
                <a:cs typeface="Vidaloka"/>
                <a:sym typeface="Vidaloka"/>
              </a:defRPr>
            </a:lvl3pPr>
            <a:lvl4pPr lvl="3" rtl="0" algn="ctr">
              <a:spcBef>
                <a:spcPts val="0"/>
              </a:spcBef>
              <a:spcAft>
                <a:spcPts val="0"/>
              </a:spcAft>
              <a:buSzPts val="2400"/>
              <a:buFont typeface="Vidaloka"/>
              <a:buNone/>
              <a:defRPr b="1" sz="2400">
                <a:latin typeface="Vidaloka"/>
                <a:ea typeface="Vidaloka"/>
                <a:cs typeface="Vidaloka"/>
                <a:sym typeface="Vidaloka"/>
              </a:defRPr>
            </a:lvl4pPr>
            <a:lvl5pPr lvl="4" rtl="0" algn="ctr">
              <a:spcBef>
                <a:spcPts val="0"/>
              </a:spcBef>
              <a:spcAft>
                <a:spcPts val="0"/>
              </a:spcAft>
              <a:buSzPts val="2400"/>
              <a:buFont typeface="Vidaloka"/>
              <a:buNone/>
              <a:defRPr b="1" sz="2400">
                <a:latin typeface="Vidaloka"/>
                <a:ea typeface="Vidaloka"/>
                <a:cs typeface="Vidaloka"/>
                <a:sym typeface="Vidaloka"/>
              </a:defRPr>
            </a:lvl5pPr>
            <a:lvl6pPr lvl="5" rtl="0" algn="ctr">
              <a:spcBef>
                <a:spcPts val="0"/>
              </a:spcBef>
              <a:spcAft>
                <a:spcPts val="0"/>
              </a:spcAft>
              <a:buSzPts val="2400"/>
              <a:buFont typeface="Vidaloka"/>
              <a:buNone/>
              <a:defRPr b="1" sz="2400">
                <a:latin typeface="Vidaloka"/>
                <a:ea typeface="Vidaloka"/>
                <a:cs typeface="Vidaloka"/>
                <a:sym typeface="Vidaloka"/>
              </a:defRPr>
            </a:lvl6pPr>
            <a:lvl7pPr lvl="6" rtl="0" algn="ctr">
              <a:spcBef>
                <a:spcPts val="0"/>
              </a:spcBef>
              <a:spcAft>
                <a:spcPts val="0"/>
              </a:spcAft>
              <a:buSzPts val="2400"/>
              <a:buFont typeface="Vidaloka"/>
              <a:buNone/>
              <a:defRPr b="1" sz="2400">
                <a:latin typeface="Vidaloka"/>
                <a:ea typeface="Vidaloka"/>
                <a:cs typeface="Vidaloka"/>
                <a:sym typeface="Vidaloka"/>
              </a:defRPr>
            </a:lvl7pPr>
            <a:lvl8pPr lvl="7" rtl="0" algn="ctr">
              <a:spcBef>
                <a:spcPts val="0"/>
              </a:spcBef>
              <a:spcAft>
                <a:spcPts val="0"/>
              </a:spcAft>
              <a:buSzPts val="2400"/>
              <a:buFont typeface="Vidaloka"/>
              <a:buNone/>
              <a:defRPr b="1" sz="2400">
                <a:latin typeface="Vidaloka"/>
                <a:ea typeface="Vidaloka"/>
                <a:cs typeface="Vidaloka"/>
                <a:sym typeface="Vidaloka"/>
              </a:defRPr>
            </a:lvl8pPr>
            <a:lvl9pPr lvl="8" rtl="0" algn="ctr">
              <a:spcBef>
                <a:spcPts val="0"/>
              </a:spcBef>
              <a:spcAft>
                <a:spcPts val="0"/>
              </a:spcAft>
              <a:buSzPts val="2400"/>
              <a:buFont typeface="Vidaloka"/>
              <a:buNone/>
              <a:defRPr b="1" sz="2400">
                <a:latin typeface="Vidaloka"/>
                <a:ea typeface="Vidaloka"/>
                <a:cs typeface="Vidaloka"/>
                <a:sym typeface="Vidaloka"/>
              </a:defRPr>
            </a:lvl9pPr>
          </a:lstStyle>
          <a:p/>
        </p:txBody>
      </p:sp>
      <p:sp>
        <p:nvSpPr>
          <p:cNvPr id="34" name="Google Shape;34;p5"/>
          <p:cNvSpPr txBox="1"/>
          <p:nvPr>
            <p:ph idx="4" type="subTitle"/>
          </p:nvPr>
        </p:nvSpPr>
        <p:spPr>
          <a:xfrm>
            <a:off x="1693175" y="2961200"/>
            <a:ext cx="2486100" cy="902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35" name="Google Shape;35;p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6" name="Google Shape;36;p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7" name="Google Shape;37;p5"/>
          <p:cNvCxnSpPr/>
          <p:nvPr/>
        </p:nvCxnSpPr>
        <p:spPr>
          <a:xfrm flipH="1">
            <a:off x="6935750" y="3931325"/>
            <a:ext cx="2549400" cy="13545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6">
    <p:spTree>
      <p:nvGrpSpPr>
        <p:cNvPr id="371" name="Shape 371"/>
        <p:cNvGrpSpPr/>
        <p:nvPr/>
      </p:nvGrpSpPr>
      <p:grpSpPr>
        <a:xfrm>
          <a:off x="0" y="0"/>
          <a:ext cx="0" cy="0"/>
          <a:chOff x="0" y="0"/>
          <a:chExt cx="0" cy="0"/>
        </a:xfrm>
      </p:grpSpPr>
      <p:sp>
        <p:nvSpPr>
          <p:cNvPr id="372" name="Google Shape;372;p41"/>
          <p:cNvSpPr txBox="1"/>
          <p:nvPr>
            <p:ph hasCustomPrompt="1" type="title"/>
          </p:nvPr>
        </p:nvSpPr>
        <p:spPr>
          <a:xfrm>
            <a:off x="2592925" y="714600"/>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73" name="Google Shape;373;p41"/>
          <p:cNvSpPr txBox="1"/>
          <p:nvPr>
            <p:ph idx="1" type="subTitle"/>
          </p:nvPr>
        </p:nvSpPr>
        <p:spPr>
          <a:xfrm>
            <a:off x="2364984" y="1346400"/>
            <a:ext cx="4414200" cy="37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74" name="Google Shape;374;p41"/>
          <p:cNvSpPr txBox="1"/>
          <p:nvPr>
            <p:ph hasCustomPrompt="1" idx="2" type="title"/>
          </p:nvPr>
        </p:nvSpPr>
        <p:spPr>
          <a:xfrm>
            <a:off x="2592925" y="2063025"/>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3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75" name="Google Shape;375;p41"/>
          <p:cNvSpPr txBox="1"/>
          <p:nvPr>
            <p:ph idx="3" type="subTitle"/>
          </p:nvPr>
        </p:nvSpPr>
        <p:spPr>
          <a:xfrm>
            <a:off x="2364984" y="2694825"/>
            <a:ext cx="4414200" cy="37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76" name="Google Shape;376;p41"/>
          <p:cNvSpPr txBox="1"/>
          <p:nvPr>
            <p:ph hasCustomPrompt="1" idx="4" type="title"/>
          </p:nvPr>
        </p:nvSpPr>
        <p:spPr>
          <a:xfrm>
            <a:off x="2592925" y="3411450"/>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3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77" name="Google Shape;377;p41"/>
          <p:cNvSpPr txBox="1"/>
          <p:nvPr>
            <p:ph idx="5" type="subTitle"/>
          </p:nvPr>
        </p:nvSpPr>
        <p:spPr>
          <a:xfrm>
            <a:off x="2364950" y="4043250"/>
            <a:ext cx="4414200" cy="37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378" name="Google Shape;378;p4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79" name="Google Shape;379;p4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CUSTOM_28">
    <p:spTree>
      <p:nvGrpSpPr>
        <p:cNvPr id="380" name="Shape 380"/>
        <p:cNvGrpSpPr/>
        <p:nvPr/>
      </p:nvGrpSpPr>
      <p:grpSpPr>
        <a:xfrm>
          <a:off x="0" y="0"/>
          <a:ext cx="0" cy="0"/>
          <a:chOff x="0" y="0"/>
          <a:chExt cx="0" cy="0"/>
        </a:xfrm>
      </p:grpSpPr>
      <p:sp>
        <p:nvSpPr>
          <p:cNvPr id="381" name="Google Shape;381;p42"/>
          <p:cNvSpPr txBox="1"/>
          <p:nvPr>
            <p:ph idx="1" type="subTitle"/>
          </p:nvPr>
        </p:nvSpPr>
        <p:spPr>
          <a:xfrm>
            <a:off x="5700609" y="2084269"/>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2" name="Google Shape;382;p42"/>
          <p:cNvSpPr txBox="1"/>
          <p:nvPr>
            <p:ph idx="2" type="subTitle"/>
          </p:nvPr>
        </p:nvSpPr>
        <p:spPr>
          <a:xfrm>
            <a:off x="5700621" y="2486544"/>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Mako"/>
                <a:ea typeface="Mako"/>
                <a:cs typeface="Mako"/>
                <a:sym typeface="Mak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83" name="Google Shape;383;p42"/>
          <p:cNvSpPr txBox="1"/>
          <p:nvPr>
            <p:ph idx="3" type="subTitle"/>
          </p:nvPr>
        </p:nvSpPr>
        <p:spPr>
          <a:xfrm>
            <a:off x="1973988" y="902134"/>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4" name="Google Shape;384;p42"/>
          <p:cNvSpPr txBox="1"/>
          <p:nvPr>
            <p:ph idx="4" type="subTitle"/>
          </p:nvPr>
        </p:nvSpPr>
        <p:spPr>
          <a:xfrm>
            <a:off x="1973988" y="1304410"/>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Mako"/>
                <a:ea typeface="Mako"/>
                <a:cs typeface="Mako"/>
                <a:sym typeface="Mak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85" name="Google Shape;385;p42"/>
          <p:cNvSpPr txBox="1"/>
          <p:nvPr>
            <p:ph idx="5" type="subTitle"/>
          </p:nvPr>
        </p:nvSpPr>
        <p:spPr>
          <a:xfrm>
            <a:off x="1973988" y="3290875"/>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6" name="Google Shape;386;p42"/>
          <p:cNvSpPr txBox="1"/>
          <p:nvPr>
            <p:ph idx="6" type="subTitle"/>
          </p:nvPr>
        </p:nvSpPr>
        <p:spPr>
          <a:xfrm>
            <a:off x="1973988" y="3699649"/>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387" name="Google Shape;387;p4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88" name="Google Shape;388;p4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89" name="Google Shape;389;p42"/>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90" name="Google Shape;390;p42"/>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91" name="Google Shape;391;p42"/>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392" name="Google Shape;392;p42"/>
          <p:cNvSpPr txBox="1"/>
          <p:nvPr>
            <p:ph hasCustomPrompt="1" type="title"/>
          </p:nvPr>
        </p:nvSpPr>
        <p:spPr>
          <a:xfrm>
            <a:off x="733000" y="1114450"/>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93" name="Google Shape;393;p42"/>
          <p:cNvSpPr txBox="1"/>
          <p:nvPr>
            <p:ph hasCustomPrompt="1" idx="7" type="title"/>
          </p:nvPr>
        </p:nvSpPr>
        <p:spPr>
          <a:xfrm>
            <a:off x="733000" y="3503175"/>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94" name="Google Shape;394;p42"/>
          <p:cNvSpPr txBox="1"/>
          <p:nvPr>
            <p:ph hasCustomPrompt="1" idx="8" type="title"/>
          </p:nvPr>
        </p:nvSpPr>
        <p:spPr>
          <a:xfrm>
            <a:off x="4441002" y="2276488"/>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7_1">
    <p:spTree>
      <p:nvGrpSpPr>
        <p:cNvPr id="395" name="Shape 395"/>
        <p:cNvGrpSpPr/>
        <p:nvPr/>
      </p:nvGrpSpPr>
      <p:grpSpPr>
        <a:xfrm>
          <a:off x="0" y="0"/>
          <a:ext cx="0" cy="0"/>
          <a:chOff x="0" y="0"/>
          <a:chExt cx="0" cy="0"/>
        </a:xfrm>
      </p:grpSpPr>
      <p:sp>
        <p:nvSpPr>
          <p:cNvPr id="396" name="Google Shape;396;p43"/>
          <p:cNvSpPr txBox="1"/>
          <p:nvPr>
            <p:ph type="title"/>
          </p:nvPr>
        </p:nvSpPr>
        <p:spPr>
          <a:xfrm>
            <a:off x="803750" y="2040496"/>
            <a:ext cx="4087500" cy="6732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97" name="Google Shape;397;p43"/>
          <p:cNvSpPr txBox="1"/>
          <p:nvPr>
            <p:ph idx="1" type="subTitle"/>
          </p:nvPr>
        </p:nvSpPr>
        <p:spPr>
          <a:xfrm>
            <a:off x="803750" y="2693525"/>
            <a:ext cx="3159300" cy="55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Josefin Sans"/>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398" name="Google Shape;398;p4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99" name="Google Shape;399;p4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7_2">
    <p:spTree>
      <p:nvGrpSpPr>
        <p:cNvPr id="400" name="Shape 400"/>
        <p:cNvGrpSpPr/>
        <p:nvPr/>
      </p:nvGrpSpPr>
      <p:grpSpPr>
        <a:xfrm>
          <a:off x="0" y="0"/>
          <a:ext cx="0" cy="0"/>
          <a:chOff x="0" y="0"/>
          <a:chExt cx="0" cy="0"/>
        </a:xfrm>
      </p:grpSpPr>
      <p:sp>
        <p:nvSpPr>
          <p:cNvPr id="401" name="Google Shape;401;p44"/>
          <p:cNvSpPr txBox="1"/>
          <p:nvPr>
            <p:ph type="title"/>
          </p:nvPr>
        </p:nvSpPr>
        <p:spPr>
          <a:xfrm>
            <a:off x="4490150" y="2047725"/>
            <a:ext cx="3364200" cy="628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atin typeface="Open Sans SemiBold"/>
                <a:ea typeface="Open Sans SemiBold"/>
                <a:cs typeface="Open Sans SemiBold"/>
                <a:sym typeface="Open Sans SemiBold"/>
              </a:defRPr>
            </a:lvl2pPr>
            <a:lvl3pPr lvl="2" rtl="0">
              <a:spcBef>
                <a:spcPts val="0"/>
              </a:spcBef>
              <a:spcAft>
                <a:spcPts val="0"/>
              </a:spcAft>
              <a:buSzPts val="3000"/>
              <a:buNone/>
              <a:defRPr>
                <a:latin typeface="Open Sans SemiBold"/>
                <a:ea typeface="Open Sans SemiBold"/>
                <a:cs typeface="Open Sans SemiBold"/>
                <a:sym typeface="Open Sans SemiBold"/>
              </a:defRPr>
            </a:lvl3pPr>
            <a:lvl4pPr lvl="3" rtl="0">
              <a:spcBef>
                <a:spcPts val="0"/>
              </a:spcBef>
              <a:spcAft>
                <a:spcPts val="0"/>
              </a:spcAft>
              <a:buSzPts val="3000"/>
              <a:buNone/>
              <a:defRPr>
                <a:latin typeface="Open Sans SemiBold"/>
                <a:ea typeface="Open Sans SemiBold"/>
                <a:cs typeface="Open Sans SemiBold"/>
                <a:sym typeface="Open Sans SemiBold"/>
              </a:defRPr>
            </a:lvl4pPr>
            <a:lvl5pPr lvl="4" rtl="0">
              <a:spcBef>
                <a:spcPts val="0"/>
              </a:spcBef>
              <a:spcAft>
                <a:spcPts val="0"/>
              </a:spcAft>
              <a:buSzPts val="3000"/>
              <a:buNone/>
              <a:defRPr>
                <a:latin typeface="Open Sans SemiBold"/>
                <a:ea typeface="Open Sans SemiBold"/>
                <a:cs typeface="Open Sans SemiBold"/>
                <a:sym typeface="Open Sans SemiBold"/>
              </a:defRPr>
            </a:lvl5pPr>
            <a:lvl6pPr lvl="5" rtl="0">
              <a:spcBef>
                <a:spcPts val="0"/>
              </a:spcBef>
              <a:spcAft>
                <a:spcPts val="0"/>
              </a:spcAft>
              <a:buSzPts val="3000"/>
              <a:buNone/>
              <a:defRPr>
                <a:latin typeface="Open Sans SemiBold"/>
                <a:ea typeface="Open Sans SemiBold"/>
                <a:cs typeface="Open Sans SemiBold"/>
                <a:sym typeface="Open Sans SemiBold"/>
              </a:defRPr>
            </a:lvl6pPr>
            <a:lvl7pPr lvl="6" rtl="0">
              <a:spcBef>
                <a:spcPts val="0"/>
              </a:spcBef>
              <a:spcAft>
                <a:spcPts val="0"/>
              </a:spcAft>
              <a:buSzPts val="3000"/>
              <a:buNone/>
              <a:defRPr>
                <a:latin typeface="Open Sans SemiBold"/>
                <a:ea typeface="Open Sans SemiBold"/>
                <a:cs typeface="Open Sans SemiBold"/>
                <a:sym typeface="Open Sans SemiBold"/>
              </a:defRPr>
            </a:lvl7pPr>
            <a:lvl8pPr lvl="7" rtl="0">
              <a:spcBef>
                <a:spcPts val="0"/>
              </a:spcBef>
              <a:spcAft>
                <a:spcPts val="0"/>
              </a:spcAft>
              <a:buSzPts val="3000"/>
              <a:buNone/>
              <a:defRPr>
                <a:latin typeface="Open Sans SemiBold"/>
                <a:ea typeface="Open Sans SemiBold"/>
                <a:cs typeface="Open Sans SemiBold"/>
                <a:sym typeface="Open Sans SemiBold"/>
              </a:defRPr>
            </a:lvl8pPr>
            <a:lvl9pPr lvl="8" rtl="0">
              <a:spcBef>
                <a:spcPts val="0"/>
              </a:spcBef>
              <a:spcAft>
                <a:spcPts val="0"/>
              </a:spcAft>
              <a:buSzPts val="3000"/>
              <a:buNone/>
              <a:defRPr>
                <a:latin typeface="Open Sans SemiBold"/>
                <a:ea typeface="Open Sans SemiBold"/>
                <a:cs typeface="Open Sans SemiBold"/>
                <a:sym typeface="Open Sans SemiBold"/>
              </a:defRPr>
            </a:lvl9pPr>
          </a:lstStyle>
          <a:p/>
        </p:txBody>
      </p:sp>
      <p:sp>
        <p:nvSpPr>
          <p:cNvPr id="402" name="Google Shape;402;p44"/>
          <p:cNvSpPr txBox="1"/>
          <p:nvPr>
            <p:ph idx="1" type="subTitle"/>
          </p:nvPr>
        </p:nvSpPr>
        <p:spPr>
          <a:xfrm>
            <a:off x="4855550" y="2694825"/>
            <a:ext cx="2998800" cy="558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Font typeface="Josefin Sans"/>
              <a:buNone/>
              <a:defRPr sz="1400">
                <a:solidFill>
                  <a:schemeClr val="dk1"/>
                </a:solidFill>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cxnSp>
        <p:nvCxnSpPr>
          <p:cNvPr id="403" name="Google Shape;403;p4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04" name="Google Shape;404;p4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8">
    <p:spTree>
      <p:nvGrpSpPr>
        <p:cNvPr id="405" name="Shape 405"/>
        <p:cNvGrpSpPr/>
        <p:nvPr/>
      </p:nvGrpSpPr>
      <p:grpSpPr>
        <a:xfrm>
          <a:off x="0" y="0"/>
          <a:ext cx="0" cy="0"/>
          <a:chOff x="0" y="0"/>
          <a:chExt cx="0" cy="0"/>
        </a:xfrm>
      </p:grpSpPr>
      <p:sp>
        <p:nvSpPr>
          <p:cNvPr id="406" name="Google Shape;406;p45"/>
          <p:cNvSpPr txBox="1"/>
          <p:nvPr>
            <p:ph idx="1" type="subTitle"/>
          </p:nvPr>
        </p:nvSpPr>
        <p:spPr>
          <a:xfrm>
            <a:off x="4166800" y="1453525"/>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sp>
        <p:nvSpPr>
          <p:cNvPr id="407" name="Google Shape;407;p45"/>
          <p:cNvSpPr txBox="1"/>
          <p:nvPr>
            <p:ph type="title"/>
          </p:nvPr>
        </p:nvSpPr>
        <p:spPr>
          <a:xfrm>
            <a:off x="713225" y="445025"/>
            <a:ext cx="4502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408" name="Google Shape;408;p4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09" name="Google Shape;409;p4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0" name="Google Shape;410;p45"/>
          <p:cNvCxnSpPr/>
          <p:nvPr/>
        </p:nvCxnSpPr>
        <p:spPr>
          <a:xfrm flipH="1">
            <a:off x="6772150" y="3663450"/>
            <a:ext cx="2823300" cy="1633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9">
    <p:spTree>
      <p:nvGrpSpPr>
        <p:cNvPr id="411" name="Shape 411"/>
        <p:cNvGrpSpPr/>
        <p:nvPr/>
      </p:nvGrpSpPr>
      <p:grpSpPr>
        <a:xfrm>
          <a:off x="0" y="0"/>
          <a:ext cx="0" cy="0"/>
          <a:chOff x="0" y="0"/>
          <a:chExt cx="0" cy="0"/>
        </a:xfrm>
      </p:grpSpPr>
      <p:cxnSp>
        <p:nvCxnSpPr>
          <p:cNvPr id="412" name="Google Shape;412;p4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3" name="Google Shape;413;p4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4" name="Google Shape;414;p46"/>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15" name="Google Shape;415;p46"/>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16" name="Google Shape;416;p46"/>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17" name="Google Shape;417;p46"/>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418" name="Google Shape;418;p46"/>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419" name="Google Shape;419;p46"/>
          <p:cNvSpPr txBox="1"/>
          <p:nvPr>
            <p:ph idx="1" type="subTitle"/>
          </p:nvPr>
        </p:nvSpPr>
        <p:spPr>
          <a:xfrm>
            <a:off x="4525188" y="1537663"/>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420" name="Google Shape;420;p46"/>
          <p:cNvSpPr txBox="1"/>
          <p:nvPr>
            <p:ph idx="2" type="subTitle"/>
          </p:nvPr>
        </p:nvSpPr>
        <p:spPr>
          <a:xfrm>
            <a:off x="661213" y="1537663"/>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9">
    <p:spTree>
      <p:nvGrpSpPr>
        <p:cNvPr id="421" name="Shape 421"/>
        <p:cNvGrpSpPr/>
        <p:nvPr/>
      </p:nvGrpSpPr>
      <p:grpSpPr>
        <a:xfrm>
          <a:off x="0" y="0"/>
          <a:ext cx="0" cy="0"/>
          <a:chOff x="0" y="0"/>
          <a:chExt cx="0" cy="0"/>
        </a:xfrm>
      </p:grpSpPr>
      <p:sp>
        <p:nvSpPr>
          <p:cNvPr id="422" name="Google Shape;422;p47"/>
          <p:cNvSpPr txBox="1"/>
          <p:nvPr>
            <p:ph idx="1" type="subTitle"/>
          </p:nvPr>
        </p:nvSpPr>
        <p:spPr>
          <a:xfrm>
            <a:off x="4816075" y="3616375"/>
            <a:ext cx="2942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23" name="Google Shape;423;p47"/>
          <p:cNvSpPr txBox="1"/>
          <p:nvPr>
            <p:ph idx="2" type="subTitle"/>
          </p:nvPr>
        </p:nvSpPr>
        <p:spPr>
          <a:xfrm>
            <a:off x="4816200" y="3956375"/>
            <a:ext cx="2941800" cy="65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24" name="Google Shape;424;p47"/>
          <p:cNvSpPr txBox="1"/>
          <p:nvPr>
            <p:ph idx="3" type="subTitle"/>
          </p:nvPr>
        </p:nvSpPr>
        <p:spPr>
          <a:xfrm>
            <a:off x="1385829" y="3616375"/>
            <a:ext cx="2942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25" name="Google Shape;425;p47"/>
          <p:cNvSpPr txBox="1"/>
          <p:nvPr>
            <p:ph idx="4" type="subTitle"/>
          </p:nvPr>
        </p:nvSpPr>
        <p:spPr>
          <a:xfrm>
            <a:off x="1386025" y="3956375"/>
            <a:ext cx="2941800" cy="65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26" name="Google Shape;426;p47"/>
          <p:cNvSpPr txBox="1"/>
          <p:nvPr>
            <p:ph type="title"/>
          </p:nvPr>
        </p:nvSpPr>
        <p:spPr>
          <a:xfrm>
            <a:off x="713225" y="445025"/>
            <a:ext cx="2729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427" name="Google Shape;427;p4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28" name="Google Shape;428;p4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CUSTOM_31">
    <p:spTree>
      <p:nvGrpSpPr>
        <p:cNvPr id="429" name="Shape 429"/>
        <p:cNvGrpSpPr/>
        <p:nvPr/>
      </p:nvGrpSpPr>
      <p:grpSpPr>
        <a:xfrm>
          <a:off x="0" y="0"/>
          <a:ext cx="0" cy="0"/>
          <a:chOff x="0" y="0"/>
          <a:chExt cx="0" cy="0"/>
        </a:xfrm>
      </p:grpSpPr>
      <p:sp>
        <p:nvSpPr>
          <p:cNvPr id="430" name="Google Shape;430;p48"/>
          <p:cNvSpPr txBox="1"/>
          <p:nvPr>
            <p:ph type="title"/>
          </p:nvPr>
        </p:nvSpPr>
        <p:spPr>
          <a:xfrm>
            <a:off x="1244250" y="445025"/>
            <a:ext cx="6655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431" name="Google Shape;431;p48"/>
          <p:cNvSpPr txBox="1"/>
          <p:nvPr>
            <p:ph idx="1" type="subTitle"/>
          </p:nvPr>
        </p:nvSpPr>
        <p:spPr>
          <a:xfrm>
            <a:off x="3509000"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2" name="Google Shape;432;p48"/>
          <p:cNvSpPr txBox="1"/>
          <p:nvPr>
            <p:ph idx="2" type="subTitle"/>
          </p:nvPr>
        </p:nvSpPr>
        <p:spPr>
          <a:xfrm>
            <a:off x="3509025" y="3814950"/>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33" name="Google Shape;433;p48"/>
          <p:cNvSpPr txBox="1"/>
          <p:nvPr>
            <p:ph idx="3" type="subTitle"/>
          </p:nvPr>
        </p:nvSpPr>
        <p:spPr>
          <a:xfrm>
            <a:off x="95302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4" name="Google Shape;434;p48"/>
          <p:cNvSpPr txBox="1"/>
          <p:nvPr>
            <p:ph idx="4" type="subTitle"/>
          </p:nvPr>
        </p:nvSpPr>
        <p:spPr>
          <a:xfrm>
            <a:off x="953125" y="3814951"/>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35" name="Google Shape;435;p48"/>
          <p:cNvSpPr txBox="1"/>
          <p:nvPr>
            <p:ph idx="5" type="subTitle"/>
          </p:nvPr>
        </p:nvSpPr>
        <p:spPr>
          <a:xfrm>
            <a:off x="606487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6" name="Google Shape;436;p48"/>
          <p:cNvSpPr txBox="1"/>
          <p:nvPr>
            <p:ph idx="6" type="subTitle"/>
          </p:nvPr>
        </p:nvSpPr>
        <p:spPr>
          <a:xfrm>
            <a:off x="6064875" y="3814950"/>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437" name="Google Shape;437;p4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38" name="Google Shape;438;p4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39" name="Google Shape;439;p48"/>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40" name="Google Shape;440;p48"/>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
    <p:spTree>
      <p:nvGrpSpPr>
        <p:cNvPr id="441" name="Shape 441"/>
        <p:cNvGrpSpPr/>
        <p:nvPr/>
      </p:nvGrpSpPr>
      <p:grpSpPr>
        <a:xfrm>
          <a:off x="0" y="0"/>
          <a:ext cx="0" cy="0"/>
          <a:chOff x="0" y="0"/>
          <a:chExt cx="0" cy="0"/>
        </a:xfrm>
      </p:grpSpPr>
      <p:sp>
        <p:nvSpPr>
          <p:cNvPr id="442" name="Google Shape;442;p49"/>
          <p:cNvSpPr txBox="1"/>
          <p:nvPr>
            <p:ph type="title"/>
          </p:nvPr>
        </p:nvSpPr>
        <p:spPr>
          <a:xfrm>
            <a:off x="2832900" y="791200"/>
            <a:ext cx="3478200" cy="922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300"/>
              <a:buNone/>
              <a:defRPr sz="7000"/>
            </a:lvl1pPr>
            <a:lvl2pPr lvl="1" rtl="0" algn="ctr">
              <a:spcBef>
                <a:spcPts val="0"/>
              </a:spcBef>
              <a:spcAft>
                <a:spcPts val="0"/>
              </a:spcAft>
              <a:buSzPts val="3000"/>
              <a:buNone/>
              <a:defRPr>
                <a:latin typeface="Open Sans"/>
                <a:ea typeface="Open Sans"/>
                <a:cs typeface="Open Sans"/>
                <a:sym typeface="Open Sans"/>
              </a:defRPr>
            </a:lvl2pPr>
            <a:lvl3pPr lvl="2" rtl="0" algn="ctr">
              <a:spcBef>
                <a:spcPts val="0"/>
              </a:spcBef>
              <a:spcAft>
                <a:spcPts val="0"/>
              </a:spcAft>
              <a:buSzPts val="3000"/>
              <a:buNone/>
              <a:defRPr>
                <a:latin typeface="Open Sans"/>
                <a:ea typeface="Open Sans"/>
                <a:cs typeface="Open Sans"/>
                <a:sym typeface="Open Sans"/>
              </a:defRPr>
            </a:lvl3pPr>
            <a:lvl4pPr lvl="3" rtl="0" algn="ctr">
              <a:spcBef>
                <a:spcPts val="0"/>
              </a:spcBef>
              <a:spcAft>
                <a:spcPts val="0"/>
              </a:spcAft>
              <a:buSzPts val="3000"/>
              <a:buNone/>
              <a:defRPr>
                <a:latin typeface="Open Sans"/>
                <a:ea typeface="Open Sans"/>
                <a:cs typeface="Open Sans"/>
                <a:sym typeface="Open Sans"/>
              </a:defRPr>
            </a:lvl4pPr>
            <a:lvl5pPr lvl="4" rtl="0" algn="ctr">
              <a:spcBef>
                <a:spcPts val="0"/>
              </a:spcBef>
              <a:spcAft>
                <a:spcPts val="0"/>
              </a:spcAft>
              <a:buSzPts val="3000"/>
              <a:buNone/>
              <a:defRPr>
                <a:latin typeface="Open Sans"/>
                <a:ea typeface="Open Sans"/>
                <a:cs typeface="Open Sans"/>
                <a:sym typeface="Open Sans"/>
              </a:defRPr>
            </a:lvl5pPr>
            <a:lvl6pPr lvl="5" rtl="0" algn="ctr">
              <a:spcBef>
                <a:spcPts val="0"/>
              </a:spcBef>
              <a:spcAft>
                <a:spcPts val="0"/>
              </a:spcAft>
              <a:buSzPts val="3000"/>
              <a:buNone/>
              <a:defRPr>
                <a:latin typeface="Open Sans"/>
                <a:ea typeface="Open Sans"/>
                <a:cs typeface="Open Sans"/>
                <a:sym typeface="Open Sans"/>
              </a:defRPr>
            </a:lvl6pPr>
            <a:lvl7pPr lvl="6" rtl="0" algn="ctr">
              <a:spcBef>
                <a:spcPts val="0"/>
              </a:spcBef>
              <a:spcAft>
                <a:spcPts val="0"/>
              </a:spcAft>
              <a:buSzPts val="3000"/>
              <a:buNone/>
              <a:defRPr>
                <a:latin typeface="Open Sans"/>
                <a:ea typeface="Open Sans"/>
                <a:cs typeface="Open Sans"/>
                <a:sym typeface="Open Sans"/>
              </a:defRPr>
            </a:lvl7pPr>
            <a:lvl8pPr lvl="7" rtl="0" algn="ctr">
              <a:spcBef>
                <a:spcPts val="0"/>
              </a:spcBef>
              <a:spcAft>
                <a:spcPts val="0"/>
              </a:spcAft>
              <a:buSzPts val="3000"/>
              <a:buNone/>
              <a:defRPr>
                <a:latin typeface="Open Sans"/>
                <a:ea typeface="Open Sans"/>
                <a:cs typeface="Open Sans"/>
                <a:sym typeface="Open Sans"/>
              </a:defRPr>
            </a:lvl8pPr>
            <a:lvl9pPr lvl="8" rtl="0" algn="ctr">
              <a:spcBef>
                <a:spcPts val="0"/>
              </a:spcBef>
              <a:spcAft>
                <a:spcPts val="0"/>
              </a:spcAft>
              <a:buSzPts val="3000"/>
              <a:buNone/>
              <a:defRPr>
                <a:latin typeface="Open Sans"/>
                <a:ea typeface="Open Sans"/>
                <a:cs typeface="Open Sans"/>
                <a:sym typeface="Open Sans"/>
              </a:defRPr>
            </a:lvl9pPr>
          </a:lstStyle>
          <a:p/>
        </p:txBody>
      </p:sp>
      <p:sp>
        <p:nvSpPr>
          <p:cNvPr id="443" name="Google Shape;443;p49"/>
          <p:cNvSpPr txBox="1"/>
          <p:nvPr>
            <p:ph idx="1" type="subTitle"/>
          </p:nvPr>
        </p:nvSpPr>
        <p:spPr>
          <a:xfrm>
            <a:off x="2983350" y="1749425"/>
            <a:ext cx="3177300" cy="92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44" name="Google Shape;444;p49"/>
          <p:cNvSpPr txBox="1"/>
          <p:nvPr/>
        </p:nvSpPr>
        <p:spPr>
          <a:xfrm>
            <a:off x="2900450" y="3438275"/>
            <a:ext cx="3343200" cy="7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chemeClr val="dk2"/>
                </a:solidFill>
                <a:latin typeface="Montserrat"/>
                <a:ea typeface="Montserrat"/>
                <a:cs typeface="Montserrat"/>
                <a:sym typeface="Montserrat"/>
              </a:rPr>
              <a:t>CREDITS</a:t>
            </a:r>
            <a:r>
              <a:rPr lang="en" sz="1100">
                <a:solidFill>
                  <a:schemeClr val="dk2"/>
                </a:solidFill>
                <a:latin typeface="Montserrat"/>
                <a:ea typeface="Montserrat"/>
                <a:cs typeface="Montserrat"/>
                <a:sym typeface="Montserrat"/>
              </a:rPr>
              <a:t>: This presentation template was created by </a:t>
            </a:r>
            <a:r>
              <a:rPr b="1" lang="en" sz="1100">
                <a:solidFill>
                  <a:schemeClr val="dk2"/>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100">
                <a:solidFill>
                  <a:schemeClr val="dk2"/>
                </a:solidFill>
                <a:latin typeface="Montserrat"/>
                <a:ea typeface="Montserrat"/>
                <a:cs typeface="Montserrat"/>
                <a:sym typeface="Montserrat"/>
              </a:rPr>
              <a:t>, including icons by </a:t>
            </a:r>
            <a:r>
              <a:rPr b="1" lang="en" sz="1100">
                <a:solidFill>
                  <a:schemeClr val="dk2"/>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100">
                <a:solidFill>
                  <a:schemeClr val="dk2"/>
                </a:solidFill>
                <a:latin typeface="Montserrat"/>
                <a:ea typeface="Montserrat"/>
                <a:cs typeface="Montserrat"/>
                <a:sym typeface="Montserrat"/>
              </a:rPr>
              <a:t>, infographics &amp; images by </a:t>
            </a:r>
            <a:r>
              <a:rPr b="1" lang="en" sz="1100">
                <a:solidFill>
                  <a:schemeClr val="dk2"/>
                </a:solidFill>
                <a:uFill>
                  <a:noFill/>
                </a:uFill>
                <a:latin typeface="Montserrat"/>
                <a:ea typeface="Montserrat"/>
                <a:cs typeface="Montserrat"/>
                <a:sym typeface="Montserrat"/>
                <a:hlinkClick r:id="rId4">
                  <a:extLst>
                    <a:ext uri="{A12FA001-AC4F-418D-AE19-62706E023703}">
                      <ahyp:hlinkClr val="tx"/>
                    </a:ext>
                  </a:extLst>
                </a:hlinkClick>
              </a:rPr>
              <a:t>Freepik</a:t>
            </a:r>
            <a:endParaRPr b="1" sz="1100">
              <a:solidFill>
                <a:schemeClr val="dk2"/>
              </a:solidFill>
              <a:latin typeface="Montserrat"/>
              <a:ea typeface="Montserrat"/>
              <a:cs typeface="Montserrat"/>
              <a:sym typeface="Montserrat"/>
            </a:endParaRPr>
          </a:p>
        </p:txBody>
      </p:sp>
      <p:cxnSp>
        <p:nvCxnSpPr>
          <p:cNvPr id="445" name="Google Shape;445;p4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46" name="Google Shape;446;p49"/>
          <p:cNvCxnSpPr/>
          <p:nvPr/>
        </p:nvCxnSpPr>
        <p:spPr>
          <a:xfrm>
            <a:off x="-257975" y="3935375"/>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47" name="Google Shape;447;p4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48" name="Google Shape;448;p49"/>
          <p:cNvCxnSpPr/>
          <p:nvPr/>
        </p:nvCxnSpPr>
        <p:spPr>
          <a:xfrm>
            <a:off x="6467450" y="-72550"/>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0">
    <p:spTree>
      <p:nvGrpSpPr>
        <p:cNvPr id="449" name="Shape 449"/>
        <p:cNvGrpSpPr/>
        <p:nvPr/>
      </p:nvGrpSpPr>
      <p:grpSpPr>
        <a:xfrm>
          <a:off x="0" y="0"/>
          <a:ext cx="0" cy="0"/>
          <a:chOff x="0" y="0"/>
          <a:chExt cx="0" cy="0"/>
        </a:xfrm>
      </p:grpSpPr>
      <p:cxnSp>
        <p:nvCxnSpPr>
          <p:cNvPr id="450" name="Google Shape;450;p5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1" name="Google Shape;451;p5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cxnSp>
        <p:nvCxnSpPr>
          <p:cNvPr id="40" name="Google Shape;40;p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 name="Google Shape;41;p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0_1">
    <p:spTree>
      <p:nvGrpSpPr>
        <p:cNvPr id="452" name="Shape 452"/>
        <p:cNvGrpSpPr/>
        <p:nvPr/>
      </p:nvGrpSpPr>
      <p:grpSpPr>
        <a:xfrm>
          <a:off x="0" y="0"/>
          <a:ext cx="0" cy="0"/>
          <a:chOff x="0" y="0"/>
          <a:chExt cx="0" cy="0"/>
        </a:xfrm>
      </p:grpSpPr>
      <p:cxnSp>
        <p:nvCxnSpPr>
          <p:cNvPr id="453" name="Google Shape;453;p5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4" name="Google Shape;454;p5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5" name="Google Shape;455;p51"/>
          <p:cNvCxnSpPr/>
          <p:nvPr/>
        </p:nvCxnSpPr>
        <p:spPr>
          <a:xfrm>
            <a:off x="7434175" y="-125600"/>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56" name="Google Shape;456;p51"/>
          <p:cNvCxnSpPr/>
          <p:nvPr/>
        </p:nvCxnSpPr>
        <p:spPr>
          <a:xfrm>
            <a:off x="-147275" y="3943475"/>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0_1_1">
    <p:spTree>
      <p:nvGrpSpPr>
        <p:cNvPr id="457" name="Shape 457"/>
        <p:cNvGrpSpPr/>
        <p:nvPr/>
      </p:nvGrpSpPr>
      <p:grpSpPr>
        <a:xfrm>
          <a:off x="0" y="0"/>
          <a:ext cx="0" cy="0"/>
          <a:chOff x="0" y="0"/>
          <a:chExt cx="0" cy="0"/>
        </a:xfrm>
      </p:grpSpPr>
      <p:cxnSp>
        <p:nvCxnSpPr>
          <p:cNvPr id="458" name="Google Shape;458;p5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9" name="Google Shape;459;p5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60" name="Google Shape;460;p52"/>
          <p:cNvCxnSpPr/>
          <p:nvPr/>
        </p:nvCxnSpPr>
        <p:spPr>
          <a:xfrm flipH="1">
            <a:off x="6772150" y="3663450"/>
            <a:ext cx="2823300" cy="1633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30">
    <p:spTree>
      <p:nvGrpSpPr>
        <p:cNvPr id="461" name="Shape 461"/>
        <p:cNvGrpSpPr/>
        <p:nvPr/>
      </p:nvGrpSpPr>
      <p:grpSpPr>
        <a:xfrm>
          <a:off x="0" y="0"/>
          <a:ext cx="0" cy="0"/>
          <a:chOff x="0" y="0"/>
          <a:chExt cx="0" cy="0"/>
        </a:xfrm>
      </p:grpSpPr>
      <p:cxnSp>
        <p:nvCxnSpPr>
          <p:cNvPr id="462" name="Google Shape;462;p5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63" name="Google Shape;463;p5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64" name="Google Shape;464;p53"/>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65" name="Google Shape;465;p53"/>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66" name="Google Shape;466;p53"/>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67" name="Google Shape;467;p53"/>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2" name="Shape 42"/>
        <p:cNvGrpSpPr/>
        <p:nvPr/>
      </p:nvGrpSpPr>
      <p:grpSpPr>
        <a:xfrm>
          <a:off x="0" y="0"/>
          <a:ext cx="0" cy="0"/>
          <a:chOff x="0" y="0"/>
          <a:chExt cx="0" cy="0"/>
        </a:xfrm>
      </p:grpSpPr>
      <p:sp>
        <p:nvSpPr>
          <p:cNvPr id="43" name="Google Shape;43;p7"/>
          <p:cNvSpPr txBox="1"/>
          <p:nvPr>
            <p:ph idx="1" type="subTitle"/>
          </p:nvPr>
        </p:nvSpPr>
        <p:spPr>
          <a:xfrm>
            <a:off x="2247500" y="1433050"/>
            <a:ext cx="1838100" cy="357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9pPr>
          </a:lstStyle>
          <a:p/>
        </p:txBody>
      </p:sp>
      <p:sp>
        <p:nvSpPr>
          <p:cNvPr id="44" name="Google Shape;44;p7"/>
          <p:cNvSpPr txBox="1"/>
          <p:nvPr>
            <p:ph idx="2" type="subTitle"/>
          </p:nvPr>
        </p:nvSpPr>
        <p:spPr>
          <a:xfrm>
            <a:off x="2247500" y="1790050"/>
            <a:ext cx="5160300" cy="2754000"/>
          </a:xfrm>
          <a:prstGeom prst="rect">
            <a:avLst/>
          </a:prstGeom>
        </p:spPr>
        <p:txBody>
          <a:bodyPr anchorCtr="0" anchor="t" bIns="91425" lIns="91425" spcFirstLastPara="1" rIns="91425" wrap="square" tIns="91425">
            <a:noAutofit/>
          </a:bodyPr>
          <a:lstStyle>
            <a:lvl1pPr lvl="0" marR="50800" rtl="0">
              <a:lnSpc>
                <a:spcPct val="166000"/>
              </a:lnSpc>
              <a:spcBef>
                <a:spcPts val="0"/>
              </a:spcBef>
              <a:spcAft>
                <a:spcPts val="0"/>
              </a:spcAft>
              <a:buClr>
                <a:schemeClr val="accent1"/>
              </a:buClr>
              <a:buSzPts val="1400"/>
              <a:buChar char="●"/>
              <a:defRPr sz="1400">
                <a:solidFill>
                  <a:srgbClr val="374957"/>
                </a:solidFill>
              </a:defRPr>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45" name="Google Shape;45;p7"/>
          <p:cNvSpPr txBox="1"/>
          <p:nvPr>
            <p:ph type="title"/>
          </p:nvPr>
        </p:nvSpPr>
        <p:spPr>
          <a:xfrm>
            <a:off x="713225" y="445025"/>
            <a:ext cx="4297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46" name="Google Shape;46;p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7" name="Google Shape;47;p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 name="Shape 48"/>
        <p:cNvGrpSpPr/>
        <p:nvPr/>
      </p:nvGrpSpPr>
      <p:grpSpPr>
        <a:xfrm>
          <a:off x="0" y="0"/>
          <a:ext cx="0" cy="0"/>
          <a:chOff x="0" y="0"/>
          <a:chExt cx="0" cy="0"/>
        </a:xfrm>
      </p:grpSpPr>
      <p:sp>
        <p:nvSpPr>
          <p:cNvPr id="49" name="Google Shape;49;p8"/>
          <p:cNvSpPr txBox="1"/>
          <p:nvPr>
            <p:ph type="title"/>
          </p:nvPr>
        </p:nvSpPr>
        <p:spPr>
          <a:xfrm>
            <a:off x="1122500" y="1073000"/>
            <a:ext cx="6899100" cy="2856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9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50" name="Google Shape;50;p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1" name="Google Shape;51;p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2" name="Google Shape;52;p8"/>
          <p:cNvCxnSpPr/>
          <p:nvPr/>
        </p:nvCxnSpPr>
        <p:spPr>
          <a:xfrm flipH="1">
            <a:off x="7093250" y="3935075"/>
            <a:ext cx="2332800" cy="1347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53" name="Google Shape;53;p8"/>
          <p:cNvCxnSpPr/>
          <p:nvPr/>
        </p:nvCxnSpPr>
        <p:spPr>
          <a:xfrm flipH="1">
            <a:off x="-420450" y="-121600"/>
            <a:ext cx="2332800" cy="1347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9"/>
          <p:cNvSpPr txBox="1"/>
          <p:nvPr>
            <p:ph idx="1" type="subTitle"/>
          </p:nvPr>
        </p:nvSpPr>
        <p:spPr>
          <a:xfrm>
            <a:off x="895950" y="1682000"/>
            <a:ext cx="3847200" cy="237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sp>
        <p:nvSpPr>
          <p:cNvPr id="56" name="Google Shape;56;p9"/>
          <p:cNvSpPr txBox="1"/>
          <p:nvPr>
            <p:ph type="title"/>
          </p:nvPr>
        </p:nvSpPr>
        <p:spPr>
          <a:xfrm>
            <a:off x="713225" y="445025"/>
            <a:ext cx="5679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7" name="Google Shape;57;p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8" name="Google Shape;58;p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9" name="Google Shape;59;p9"/>
          <p:cNvCxnSpPr/>
          <p:nvPr/>
        </p:nvCxnSpPr>
        <p:spPr>
          <a:xfrm flipH="1">
            <a:off x="5925450" y="2797500"/>
            <a:ext cx="3378000" cy="24669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 name="Shape 60"/>
        <p:cNvGrpSpPr/>
        <p:nvPr/>
      </p:nvGrpSpPr>
      <p:grpSpPr>
        <a:xfrm>
          <a:off x="0" y="0"/>
          <a:ext cx="0" cy="0"/>
          <a:chOff x="0" y="0"/>
          <a:chExt cx="0" cy="0"/>
        </a:xfrm>
      </p:grpSpPr>
      <p:sp>
        <p:nvSpPr>
          <p:cNvPr id="61" name="Google Shape;61;p10"/>
          <p:cNvSpPr txBox="1"/>
          <p:nvPr>
            <p:ph idx="1" type="body"/>
          </p:nvPr>
        </p:nvSpPr>
        <p:spPr>
          <a:xfrm>
            <a:off x="713225" y="441927"/>
            <a:ext cx="3557100" cy="977700"/>
          </a:xfrm>
          <a:prstGeom prst="rect">
            <a:avLst/>
          </a:prstGeom>
        </p:spPr>
        <p:txBody>
          <a:bodyPr anchorCtr="0" anchor="t" bIns="91425" lIns="91425" spcFirstLastPara="1" rIns="91425" wrap="square" tIns="91425">
            <a:noAutofit/>
          </a:bodyPr>
          <a:lstStyle>
            <a:lvl1pPr indent="-228600" lvl="0" marL="457200">
              <a:lnSpc>
                <a:spcPct val="100000"/>
              </a:lnSpc>
              <a:spcBef>
                <a:spcPts val="0"/>
              </a:spcBef>
              <a:spcAft>
                <a:spcPts val="0"/>
              </a:spcAft>
              <a:buSzPts val="1800"/>
              <a:buNone/>
              <a:defRPr sz="3000">
                <a:latin typeface="Vidaloka"/>
                <a:ea typeface="Vidaloka"/>
                <a:cs typeface="Vidaloka"/>
                <a:sym typeface="Vidaloka"/>
              </a:defRPr>
            </a:lvl1pPr>
          </a:lstStyle>
          <a:p/>
        </p:txBody>
      </p:sp>
      <p:cxnSp>
        <p:nvCxnSpPr>
          <p:cNvPr id="62" name="Google Shape;62;p1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3" name="Google Shape;63;p1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4" name="Google Shape;64;p10"/>
          <p:cNvCxnSpPr/>
          <p:nvPr/>
        </p:nvCxnSpPr>
        <p:spPr>
          <a:xfrm flipH="1" rot="10800000">
            <a:off x="6144975" y="3103725"/>
            <a:ext cx="3118200" cy="22011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theme" Target="../theme/theme1.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Vidaloka"/>
              <a:buNone/>
              <a:defRPr sz="3000">
                <a:solidFill>
                  <a:schemeClr val="dk1"/>
                </a:solidFill>
                <a:latin typeface="Vidaloka"/>
                <a:ea typeface="Vidaloka"/>
                <a:cs typeface="Vidaloka"/>
                <a:sym typeface="Vidaloka"/>
              </a:defRPr>
            </a:lvl1pPr>
            <a:lvl2pPr lvl="1">
              <a:spcBef>
                <a:spcPts val="0"/>
              </a:spcBef>
              <a:spcAft>
                <a:spcPts val="0"/>
              </a:spcAft>
              <a:buClr>
                <a:schemeClr val="dk1"/>
              </a:buClr>
              <a:buSzPts val="3000"/>
              <a:buNone/>
              <a:defRPr i="1" sz="3000">
                <a:solidFill>
                  <a:schemeClr val="dk1"/>
                </a:solidFill>
              </a:defRPr>
            </a:lvl2pPr>
            <a:lvl3pPr lvl="2">
              <a:spcBef>
                <a:spcPts val="0"/>
              </a:spcBef>
              <a:spcAft>
                <a:spcPts val="0"/>
              </a:spcAft>
              <a:buClr>
                <a:schemeClr val="dk1"/>
              </a:buClr>
              <a:buSzPts val="3000"/>
              <a:buNone/>
              <a:defRPr i="1" sz="3000">
                <a:solidFill>
                  <a:schemeClr val="dk1"/>
                </a:solidFill>
              </a:defRPr>
            </a:lvl3pPr>
            <a:lvl4pPr lvl="3">
              <a:spcBef>
                <a:spcPts val="0"/>
              </a:spcBef>
              <a:spcAft>
                <a:spcPts val="0"/>
              </a:spcAft>
              <a:buClr>
                <a:schemeClr val="dk1"/>
              </a:buClr>
              <a:buSzPts val="3000"/>
              <a:buNone/>
              <a:defRPr i="1" sz="3000">
                <a:solidFill>
                  <a:schemeClr val="dk1"/>
                </a:solidFill>
              </a:defRPr>
            </a:lvl4pPr>
            <a:lvl5pPr lvl="4">
              <a:spcBef>
                <a:spcPts val="0"/>
              </a:spcBef>
              <a:spcAft>
                <a:spcPts val="0"/>
              </a:spcAft>
              <a:buClr>
                <a:schemeClr val="dk1"/>
              </a:buClr>
              <a:buSzPts val="3000"/>
              <a:buNone/>
              <a:defRPr i="1" sz="3000">
                <a:solidFill>
                  <a:schemeClr val="dk1"/>
                </a:solidFill>
              </a:defRPr>
            </a:lvl5pPr>
            <a:lvl6pPr lvl="5">
              <a:spcBef>
                <a:spcPts val="0"/>
              </a:spcBef>
              <a:spcAft>
                <a:spcPts val="0"/>
              </a:spcAft>
              <a:buClr>
                <a:schemeClr val="dk1"/>
              </a:buClr>
              <a:buSzPts val="3000"/>
              <a:buNone/>
              <a:defRPr i="1" sz="3000">
                <a:solidFill>
                  <a:schemeClr val="dk1"/>
                </a:solidFill>
              </a:defRPr>
            </a:lvl6pPr>
            <a:lvl7pPr lvl="6">
              <a:spcBef>
                <a:spcPts val="0"/>
              </a:spcBef>
              <a:spcAft>
                <a:spcPts val="0"/>
              </a:spcAft>
              <a:buClr>
                <a:schemeClr val="dk1"/>
              </a:buClr>
              <a:buSzPts val="3000"/>
              <a:buNone/>
              <a:defRPr i="1" sz="3000">
                <a:solidFill>
                  <a:schemeClr val="dk1"/>
                </a:solidFill>
              </a:defRPr>
            </a:lvl7pPr>
            <a:lvl8pPr lvl="7">
              <a:spcBef>
                <a:spcPts val="0"/>
              </a:spcBef>
              <a:spcAft>
                <a:spcPts val="0"/>
              </a:spcAft>
              <a:buClr>
                <a:schemeClr val="dk1"/>
              </a:buClr>
              <a:buSzPts val="3000"/>
              <a:buNone/>
              <a:defRPr i="1" sz="3000">
                <a:solidFill>
                  <a:schemeClr val="dk1"/>
                </a:solidFill>
              </a:defRPr>
            </a:lvl8pPr>
            <a:lvl9pPr lvl="8">
              <a:spcBef>
                <a:spcPts val="0"/>
              </a:spcBef>
              <a:spcAft>
                <a:spcPts val="0"/>
              </a:spcAft>
              <a:buClr>
                <a:schemeClr val="dk1"/>
              </a:buClr>
              <a:buSzPts val="3000"/>
              <a:buNone/>
              <a:defRPr i="1" sz="3000">
                <a:solidFill>
                  <a:schemeClr val="dk1"/>
                </a:solidFill>
              </a:defRPr>
            </a:lvl9pPr>
          </a:lstStyle>
          <a:p/>
        </p:txBody>
      </p:sp>
      <p:sp>
        <p:nvSpPr>
          <p:cNvPr id="7" name="Google Shape;7;p1"/>
          <p:cNvSpPr txBox="1"/>
          <p:nvPr>
            <p:ph idx="1" type="body"/>
          </p:nvPr>
        </p:nvSpPr>
        <p:spPr>
          <a:xfrm>
            <a:off x="713250" y="1152475"/>
            <a:ext cx="77175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54"/>
          <p:cNvSpPr txBox="1"/>
          <p:nvPr>
            <p:ph type="ctrTitle"/>
          </p:nvPr>
        </p:nvSpPr>
        <p:spPr>
          <a:xfrm>
            <a:off x="1039950" y="1532175"/>
            <a:ext cx="7064100" cy="942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500"/>
              <a:t>Chapter 16:</a:t>
            </a:r>
            <a:endParaRPr sz="4500"/>
          </a:p>
        </p:txBody>
      </p:sp>
      <p:sp>
        <p:nvSpPr>
          <p:cNvPr id="473" name="Google Shape;473;p54"/>
          <p:cNvSpPr txBox="1"/>
          <p:nvPr>
            <p:ph idx="1" type="subTitle"/>
          </p:nvPr>
        </p:nvSpPr>
        <p:spPr>
          <a:xfrm>
            <a:off x="1039950" y="3564125"/>
            <a:ext cx="7064100" cy="44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rPr>
              <a:t>Kyra Kennedy and Natalie Martinez Chavira</a:t>
            </a:r>
            <a:endParaRPr/>
          </a:p>
        </p:txBody>
      </p:sp>
      <p:sp>
        <p:nvSpPr>
          <p:cNvPr id="474" name="Google Shape;474;p54"/>
          <p:cNvSpPr txBox="1"/>
          <p:nvPr>
            <p:ph type="ctrTitle"/>
          </p:nvPr>
        </p:nvSpPr>
        <p:spPr>
          <a:xfrm>
            <a:off x="1183900" y="2399350"/>
            <a:ext cx="7064100" cy="1113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Women of Valor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72"/>
                                        </p:tgtEl>
                                        <p:attrNameLst>
                                          <p:attrName>style.visibility</p:attrName>
                                        </p:attrNameLst>
                                      </p:cBhvr>
                                      <p:to>
                                        <p:strVal val="visible"/>
                                      </p:to>
                                    </p:set>
                                    <p:anim calcmode="lin" valueType="num">
                                      <p:cBhvr additive="base">
                                        <p:cTn dur="1000"/>
                                        <p:tgtEl>
                                          <p:spTgt spid="47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473"/>
                                        </p:tgtEl>
                                        <p:attrNameLst>
                                          <p:attrName>style.visibility</p:attrName>
                                        </p:attrNameLst>
                                      </p:cBhvr>
                                      <p:to>
                                        <p:strVal val="visible"/>
                                      </p:to>
                                    </p:set>
                                    <p:anim calcmode="lin" valueType="num">
                                      <p:cBhvr additive="base">
                                        <p:cTn dur="1000"/>
                                        <p:tgtEl>
                                          <p:spTgt spid="47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63"/>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Bible and Women</a:t>
            </a:r>
            <a:endParaRPr/>
          </a:p>
        </p:txBody>
      </p:sp>
      <p:sp>
        <p:nvSpPr>
          <p:cNvPr id="541" name="Google Shape;541;p63"/>
          <p:cNvSpPr txBox="1"/>
          <p:nvPr>
            <p:ph idx="1" type="body"/>
          </p:nvPr>
        </p:nvSpPr>
        <p:spPr>
          <a:xfrm>
            <a:off x="594800" y="1195925"/>
            <a:ext cx="4960200" cy="3654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“Other women in the suffragist, abolitionist, and temperance movements drew inspiration, not frustration, from the biblical tradition”</a:t>
            </a:r>
            <a:endParaRPr sz="1800"/>
          </a:p>
          <a:p>
            <a:pPr indent="-342900" lvl="0" marL="457200" rtl="0" algn="l">
              <a:spcBef>
                <a:spcPts val="0"/>
              </a:spcBef>
              <a:spcAft>
                <a:spcPts val="0"/>
              </a:spcAft>
              <a:buSzPts val="1800"/>
              <a:buChar char="●"/>
            </a:pPr>
            <a:r>
              <a:rPr lang="en" sz="1800">
                <a:solidFill>
                  <a:schemeClr val="dk1"/>
                </a:solidFill>
              </a:rPr>
              <a:t>Women’s stories in the Bible shouldn’t be reduced simply</a:t>
            </a:r>
            <a:endParaRPr sz="1800"/>
          </a:p>
          <a:p>
            <a:pPr indent="-342900" lvl="0" marL="457200" rtl="0" algn="l">
              <a:spcBef>
                <a:spcPts val="0"/>
              </a:spcBef>
              <a:spcAft>
                <a:spcPts val="0"/>
              </a:spcAft>
              <a:buSzPts val="1800"/>
              <a:buChar char="●"/>
            </a:pPr>
            <a:r>
              <a:rPr lang="en" sz="1800"/>
              <a:t>Elizabeth Cady Stanton </a:t>
            </a:r>
            <a:endParaRPr sz="1800"/>
          </a:p>
          <a:p>
            <a:pPr indent="-342900" lvl="0" marL="457200" rtl="0" algn="l">
              <a:spcBef>
                <a:spcPts val="0"/>
              </a:spcBef>
              <a:spcAft>
                <a:spcPts val="0"/>
              </a:spcAft>
              <a:buSzPts val="1800"/>
              <a:buChar char="●"/>
            </a:pPr>
            <a:r>
              <a:rPr lang="en" sz="1800"/>
              <a:t>Anna Howard Shaw</a:t>
            </a:r>
            <a:endParaRPr sz="1800"/>
          </a:p>
          <a:p>
            <a:pPr indent="-342900" lvl="0" marL="457200" rtl="0" algn="l">
              <a:spcBef>
                <a:spcPts val="0"/>
              </a:spcBef>
              <a:spcAft>
                <a:spcPts val="0"/>
              </a:spcAft>
              <a:buSzPts val="1800"/>
              <a:buChar char="●"/>
            </a:pPr>
            <a:r>
              <a:rPr lang="en" sz="1800"/>
              <a:t>Susan B. Anthony </a:t>
            </a:r>
            <a:endParaRPr sz="1800"/>
          </a:p>
        </p:txBody>
      </p:sp>
      <p:pic>
        <p:nvPicPr>
          <p:cNvPr id="542" name="Google Shape;542;p63"/>
          <p:cNvPicPr preferRelativeResize="0"/>
          <p:nvPr/>
        </p:nvPicPr>
        <p:blipFill>
          <a:blip r:embed="rId3">
            <a:alphaModFix/>
          </a:blip>
          <a:stretch>
            <a:fillRect/>
          </a:stretch>
        </p:blipFill>
        <p:spPr>
          <a:xfrm>
            <a:off x="5555000" y="545138"/>
            <a:ext cx="2552525" cy="415522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55"/>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a:t>
            </a:r>
            <a:endParaRPr/>
          </a:p>
        </p:txBody>
      </p:sp>
      <p:sp>
        <p:nvSpPr>
          <p:cNvPr id="480" name="Google Shape;480;p55"/>
          <p:cNvSpPr txBox="1"/>
          <p:nvPr>
            <p:ph idx="1" type="body"/>
          </p:nvPr>
        </p:nvSpPr>
        <p:spPr>
          <a:xfrm>
            <a:off x="713250" y="1272925"/>
            <a:ext cx="4711500" cy="3295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400"/>
              <a:t>Biblical women tend to fall into two categories:</a:t>
            </a:r>
            <a:endParaRPr sz="1400"/>
          </a:p>
          <a:p>
            <a:pPr indent="0" lvl="0" marL="914400" rtl="0" algn="l">
              <a:lnSpc>
                <a:spcPct val="150000"/>
              </a:lnSpc>
              <a:spcBef>
                <a:spcPts val="1200"/>
              </a:spcBef>
              <a:spcAft>
                <a:spcPts val="0"/>
              </a:spcAft>
              <a:buNone/>
            </a:pPr>
            <a:r>
              <a:rPr lang="en" sz="1300"/>
              <a:t>1.) </a:t>
            </a:r>
            <a:r>
              <a:rPr b="1" lang="en" sz="1300"/>
              <a:t>W</a:t>
            </a:r>
            <a:r>
              <a:rPr b="1" lang="en" sz="1300"/>
              <a:t>ily matriarchs</a:t>
            </a:r>
            <a:r>
              <a:rPr lang="en" sz="1300"/>
              <a:t> (Sarah, Rebekah, Rachel, Hannah).</a:t>
            </a:r>
            <a:endParaRPr sz="1300"/>
          </a:p>
          <a:p>
            <a:pPr indent="457200" lvl="0" marL="457200" rtl="0" algn="l">
              <a:lnSpc>
                <a:spcPct val="150000"/>
              </a:lnSpc>
              <a:spcBef>
                <a:spcPts val="1200"/>
              </a:spcBef>
              <a:spcAft>
                <a:spcPts val="0"/>
              </a:spcAft>
              <a:buNone/>
            </a:pPr>
            <a:r>
              <a:rPr lang="en" sz="1300"/>
              <a:t>2.) </a:t>
            </a:r>
            <a:r>
              <a:rPr b="1" lang="en" sz="1300"/>
              <a:t>Evil temptresses </a:t>
            </a:r>
            <a:r>
              <a:rPr lang="en" sz="1300"/>
              <a:t>(</a:t>
            </a:r>
            <a:r>
              <a:rPr lang="en" sz="1300"/>
              <a:t>Delilah</a:t>
            </a:r>
            <a:r>
              <a:rPr lang="en" sz="1300"/>
              <a:t>, Jezebel).</a:t>
            </a:r>
            <a:endParaRPr sz="1300"/>
          </a:p>
          <a:p>
            <a:pPr indent="0" lvl="0" marL="0" rtl="0" algn="l">
              <a:lnSpc>
                <a:spcPct val="150000"/>
              </a:lnSpc>
              <a:spcBef>
                <a:spcPts val="1200"/>
              </a:spcBef>
              <a:spcAft>
                <a:spcPts val="0"/>
              </a:spcAft>
              <a:buNone/>
            </a:pPr>
            <a:r>
              <a:rPr lang="en" sz="1400"/>
              <a:t>A woman who transcends these generalizations is a rarity!</a:t>
            </a:r>
            <a:endParaRPr sz="1400"/>
          </a:p>
          <a:p>
            <a:pPr indent="-311150" lvl="0" marL="457200" rtl="0" algn="l">
              <a:lnSpc>
                <a:spcPct val="150000"/>
              </a:lnSpc>
              <a:spcBef>
                <a:spcPts val="1200"/>
              </a:spcBef>
              <a:spcAft>
                <a:spcPts val="0"/>
              </a:spcAft>
              <a:buSzPts val="1300"/>
              <a:buChar char="-"/>
            </a:pPr>
            <a:r>
              <a:rPr lang="en" sz="1300"/>
              <a:t>The books of Ruth and Esther have women that do this: the titular </a:t>
            </a:r>
            <a:r>
              <a:rPr b="1" lang="en" sz="1300"/>
              <a:t>Ruth </a:t>
            </a:r>
            <a:r>
              <a:rPr lang="en" sz="1300"/>
              <a:t>and </a:t>
            </a:r>
            <a:r>
              <a:rPr b="1" lang="en" sz="1300"/>
              <a:t>Esther</a:t>
            </a:r>
            <a:r>
              <a:rPr lang="en" sz="1300"/>
              <a:t>.</a:t>
            </a:r>
            <a:endParaRPr sz="1300"/>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481" name="Google Shape;481;p55"/>
          <p:cNvPicPr preferRelativeResize="0"/>
          <p:nvPr/>
        </p:nvPicPr>
        <p:blipFill rotWithShape="1">
          <a:blip r:embed="rId3">
            <a:alphaModFix/>
          </a:blip>
          <a:srcRect b="0" l="27188" r="24173" t="20867"/>
          <a:stretch/>
        </p:blipFill>
        <p:spPr>
          <a:xfrm>
            <a:off x="6105125" y="1272925"/>
            <a:ext cx="2729024" cy="314675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56"/>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Ruth</a:t>
            </a:r>
            <a:endParaRPr/>
          </a:p>
        </p:txBody>
      </p:sp>
      <p:sp>
        <p:nvSpPr>
          <p:cNvPr id="487" name="Google Shape;487;p56"/>
          <p:cNvSpPr txBox="1"/>
          <p:nvPr>
            <p:ph idx="1" type="body"/>
          </p:nvPr>
        </p:nvSpPr>
        <p:spPr>
          <a:xfrm>
            <a:off x="713250" y="1272925"/>
            <a:ext cx="4711500" cy="3295800"/>
          </a:xfrm>
          <a:prstGeom prst="rect">
            <a:avLst/>
          </a:prstGeom>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SzPts val="2000"/>
              <a:buChar char="-"/>
            </a:pPr>
            <a:r>
              <a:rPr lang="en" sz="1300"/>
              <a:t>Not originally Jewish, Ruth was a Moabite. She is considered to be the</a:t>
            </a:r>
            <a:r>
              <a:rPr b="1" lang="en" sz="1300"/>
              <a:t> model convert to Judaism</a:t>
            </a:r>
            <a:r>
              <a:rPr lang="en" sz="1300"/>
              <a:t>.</a:t>
            </a:r>
            <a:endParaRPr sz="1300"/>
          </a:p>
          <a:p>
            <a:pPr indent="-311150" lvl="0" marL="457200" rtl="0" algn="l">
              <a:lnSpc>
                <a:spcPct val="150000"/>
              </a:lnSpc>
              <a:spcBef>
                <a:spcPts val="0"/>
              </a:spcBef>
              <a:spcAft>
                <a:spcPts val="0"/>
              </a:spcAft>
              <a:buSzPts val="1300"/>
              <a:buChar char="-"/>
            </a:pPr>
            <a:r>
              <a:rPr lang="en" sz="1300"/>
              <a:t>Ruth marries a Jewish man, Mahlon, who immigrated to Moab with his father, mother, and brother to escape the famine in Israel.</a:t>
            </a:r>
            <a:endParaRPr sz="1300"/>
          </a:p>
          <a:p>
            <a:pPr indent="-311150" lvl="0" marL="457200" rtl="0" algn="l">
              <a:lnSpc>
                <a:spcPct val="150000"/>
              </a:lnSpc>
              <a:spcBef>
                <a:spcPts val="0"/>
              </a:spcBef>
              <a:spcAft>
                <a:spcPts val="0"/>
              </a:spcAft>
              <a:buSzPts val="1300"/>
              <a:buChar char="-"/>
            </a:pPr>
            <a:r>
              <a:rPr lang="en" sz="1300"/>
              <a:t>After the men in the family all die from disease, Naomi is devastated and decides to leave for Israel to see if there is anyone who will be willing to take her in.</a:t>
            </a:r>
            <a:endParaRPr sz="1300"/>
          </a:p>
          <a:p>
            <a:pPr indent="-311150" lvl="0" marL="457200" rtl="0" algn="l">
              <a:lnSpc>
                <a:spcPct val="150000"/>
              </a:lnSpc>
              <a:spcBef>
                <a:spcPts val="0"/>
              </a:spcBef>
              <a:spcAft>
                <a:spcPts val="0"/>
              </a:spcAft>
              <a:buSzPts val="1300"/>
              <a:buChar char="-"/>
            </a:pPr>
            <a:r>
              <a:rPr lang="en" sz="1300"/>
              <a:t>Ruth refuses to let her leave alone, deciding that she will go with her.</a:t>
            </a:r>
            <a:endParaRPr sz="1300"/>
          </a:p>
        </p:txBody>
      </p:sp>
      <p:pic>
        <p:nvPicPr>
          <p:cNvPr id="488" name="Google Shape;488;p56"/>
          <p:cNvPicPr preferRelativeResize="0"/>
          <p:nvPr/>
        </p:nvPicPr>
        <p:blipFill rotWithShape="1">
          <a:blip r:embed="rId3">
            <a:alphaModFix/>
          </a:blip>
          <a:srcRect b="1306" l="5814" r="7017" t="3300"/>
          <a:stretch/>
        </p:blipFill>
        <p:spPr>
          <a:xfrm>
            <a:off x="6088175" y="1185763"/>
            <a:ext cx="2218925" cy="3470124"/>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57"/>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Ruth (cont.)</a:t>
            </a:r>
            <a:endParaRPr/>
          </a:p>
        </p:txBody>
      </p:sp>
      <p:sp>
        <p:nvSpPr>
          <p:cNvPr id="494" name="Google Shape;494;p57"/>
          <p:cNvSpPr txBox="1"/>
          <p:nvPr>
            <p:ph idx="1" type="body"/>
          </p:nvPr>
        </p:nvSpPr>
        <p:spPr>
          <a:xfrm>
            <a:off x="713225" y="1272925"/>
            <a:ext cx="4958400" cy="329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rPr>
              <a:t>Ruth’s</a:t>
            </a:r>
            <a:r>
              <a:rPr lang="en" sz="1300">
                <a:solidFill>
                  <a:schemeClr val="dk1"/>
                </a:solidFill>
              </a:rPr>
              <a:t> story, more specifically, her relationship with her mother-in-law Naomi, is a popular subject depicted in art.</a:t>
            </a:r>
            <a:endParaRPr sz="1300">
              <a:solidFill>
                <a:schemeClr val="dk1"/>
              </a:solidFill>
            </a:endParaRPr>
          </a:p>
          <a:p>
            <a:pPr indent="0" lvl="0" marL="0" rtl="0" algn="l">
              <a:spcBef>
                <a:spcPts val="1200"/>
              </a:spcBef>
              <a:spcAft>
                <a:spcPts val="0"/>
              </a:spcAft>
              <a:buNone/>
            </a:pPr>
            <a:r>
              <a:t/>
            </a:r>
            <a:endParaRPr sz="1200">
              <a:solidFill>
                <a:schemeClr val="dk1"/>
              </a:solidFill>
            </a:endParaRPr>
          </a:p>
          <a:p>
            <a:pPr indent="0" lvl="0" marL="0" rtl="0" algn="ctr">
              <a:lnSpc>
                <a:spcPct val="40000"/>
              </a:lnSpc>
              <a:spcBef>
                <a:spcPts val="1200"/>
              </a:spcBef>
              <a:spcAft>
                <a:spcPts val="0"/>
              </a:spcAft>
              <a:buNone/>
            </a:pPr>
            <a:r>
              <a:rPr lang="en" sz="1400">
                <a:solidFill>
                  <a:schemeClr val="dk1"/>
                </a:solidFill>
              </a:rPr>
              <a:t>“Do not press me to leave you</a:t>
            </a:r>
            <a:endParaRPr sz="1400">
              <a:solidFill>
                <a:schemeClr val="dk1"/>
              </a:solidFill>
            </a:endParaRPr>
          </a:p>
          <a:p>
            <a:pPr indent="0" lvl="0" marL="0" rtl="0" algn="ctr">
              <a:lnSpc>
                <a:spcPct val="40000"/>
              </a:lnSpc>
              <a:spcBef>
                <a:spcPts val="1200"/>
              </a:spcBef>
              <a:spcAft>
                <a:spcPts val="0"/>
              </a:spcAft>
              <a:buNone/>
            </a:pPr>
            <a:r>
              <a:rPr lang="en" sz="1400">
                <a:solidFill>
                  <a:schemeClr val="dk1"/>
                </a:solidFill>
              </a:rPr>
              <a:t>or to turn back from following you!</a:t>
            </a:r>
            <a:endParaRPr sz="1400">
              <a:solidFill>
                <a:schemeClr val="dk1"/>
              </a:solidFill>
            </a:endParaRPr>
          </a:p>
          <a:p>
            <a:pPr indent="0" lvl="0" marL="0" rtl="0" algn="ctr">
              <a:lnSpc>
                <a:spcPct val="40000"/>
              </a:lnSpc>
              <a:spcBef>
                <a:spcPts val="1200"/>
              </a:spcBef>
              <a:spcAft>
                <a:spcPts val="0"/>
              </a:spcAft>
              <a:buNone/>
            </a:pPr>
            <a:r>
              <a:rPr lang="en" sz="1400">
                <a:solidFill>
                  <a:schemeClr val="dk1"/>
                </a:solidFill>
              </a:rPr>
              <a:t>Where you go, I will go;</a:t>
            </a:r>
            <a:endParaRPr sz="1400">
              <a:solidFill>
                <a:schemeClr val="dk1"/>
              </a:solidFill>
            </a:endParaRPr>
          </a:p>
          <a:p>
            <a:pPr indent="0" lvl="0" marL="0" rtl="0" algn="ctr">
              <a:lnSpc>
                <a:spcPct val="40000"/>
              </a:lnSpc>
              <a:spcBef>
                <a:spcPts val="1200"/>
              </a:spcBef>
              <a:spcAft>
                <a:spcPts val="0"/>
              </a:spcAft>
              <a:buNone/>
            </a:pPr>
            <a:r>
              <a:rPr lang="en" sz="1400">
                <a:solidFill>
                  <a:schemeClr val="dk1"/>
                </a:solidFill>
              </a:rPr>
              <a:t>where you lodge, I will lodge;</a:t>
            </a:r>
            <a:endParaRPr sz="1400">
              <a:solidFill>
                <a:schemeClr val="dk1"/>
              </a:solidFill>
            </a:endParaRPr>
          </a:p>
          <a:p>
            <a:pPr indent="0" lvl="0" marL="0" rtl="0" algn="ctr">
              <a:lnSpc>
                <a:spcPct val="40000"/>
              </a:lnSpc>
              <a:spcBef>
                <a:spcPts val="1200"/>
              </a:spcBef>
              <a:spcAft>
                <a:spcPts val="0"/>
              </a:spcAft>
              <a:buNone/>
            </a:pPr>
            <a:r>
              <a:rPr lang="en" sz="1400">
                <a:solidFill>
                  <a:schemeClr val="dk1"/>
                </a:solidFill>
              </a:rPr>
              <a:t>Your people shall be my people,</a:t>
            </a:r>
            <a:endParaRPr sz="1400">
              <a:solidFill>
                <a:schemeClr val="dk1"/>
              </a:solidFill>
            </a:endParaRPr>
          </a:p>
          <a:p>
            <a:pPr indent="0" lvl="0" marL="0" rtl="0" algn="ctr">
              <a:lnSpc>
                <a:spcPct val="40000"/>
              </a:lnSpc>
              <a:spcBef>
                <a:spcPts val="1200"/>
              </a:spcBef>
              <a:spcAft>
                <a:spcPts val="0"/>
              </a:spcAft>
              <a:buNone/>
            </a:pPr>
            <a:r>
              <a:rPr lang="en" sz="1400">
                <a:solidFill>
                  <a:schemeClr val="dk1"/>
                </a:solidFill>
              </a:rPr>
              <a:t>And your God my God.</a:t>
            </a:r>
            <a:endParaRPr sz="1400">
              <a:solidFill>
                <a:schemeClr val="dk1"/>
              </a:solidFill>
            </a:endParaRPr>
          </a:p>
          <a:p>
            <a:pPr indent="0" lvl="0" marL="0" rtl="0" algn="ctr">
              <a:lnSpc>
                <a:spcPct val="40000"/>
              </a:lnSpc>
              <a:spcBef>
                <a:spcPts val="1200"/>
              </a:spcBef>
              <a:spcAft>
                <a:spcPts val="0"/>
              </a:spcAft>
              <a:buNone/>
            </a:pPr>
            <a:r>
              <a:rPr lang="en" sz="1400">
                <a:solidFill>
                  <a:schemeClr val="dk1"/>
                </a:solidFill>
              </a:rPr>
              <a:t>Where you will die I will die.</a:t>
            </a:r>
            <a:endParaRPr sz="1400">
              <a:solidFill>
                <a:schemeClr val="dk1"/>
              </a:solidFill>
            </a:endParaRPr>
          </a:p>
          <a:p>
            <a:pPr indent="0" lvl="0" marL="0" rtl="0" algn="ctr">
              <a:lnSpc>
                <a:spcPct val="40000"/>
              </a:lnSpc>
              <a:spcBef>
                <a:spcPts val="1200"/>
              </a:spcBef>
              <a:spcAft>
                <a:spcPts val="0"/>
              </a:spcAft>
              <a:buNone/>
            </a:pPr>
            <a:r>
              <a:rPr lang="en" sz="1400">
                <a:solidFill>
                  <a:schemeClr val="dk1"/>
                </a:solidFill>
              </a:rPr>
              <a:t>there will I be buried.</a:t>
            </a:r>
            <a:endParaRPr sz="1400">
              <a:solidFill>
                <a:schemeClr val="dk1"/>
              </a:solidFill>
            </a:endParaRPr>
          </a:p>
          <a:p>
            <a:pPr indent="0" lvl="0" marL="0" rtl="0" algn="ctr">
              <a:lnSpc>
                <a:spcPct val="40000"/>
              </a:lnSpc>
              <a:spcBef>
                <a:spcPts val="1200"/>
              </a:spcBef>
              <a:spcAft>
                <a:spcPts val="0"/>
              </a:spcAft>
              <a:buNone/>
            </a:pPr>
            <a:r>
              <a:rPr lang="en" sz="1400">
                <a:solidFill>
                  <a:schemeClr val="dk1"/>
                </a:solidFill>
              </a:rPr>
              <a:t>May the Lord do thus and so to me, </a:t>
            </a:r>
            <a:endParaRPr sz="1400">
              <a:solidFill>
                <a:schemeClr val="dk1"/>
              </a:solidFill>
            </a:endParaRPr>
          </a:p>
          <a:p>
            <a:pPr indent="0" lvl="0" marL="0" rtl="0" algn="ctr">
              <a:lnSpc>
                <a:spcPct val="40000"/>
              </a:lnSpc>
              <a:spcBef>
                <a:spcPts val="1200"/>
              </a:spcBef>
              <a:spcAft>
                <a:spcPts val="0"/>
              </a:spcAft>
              <a:buNone/>
            </a:pPr>
            <a:r>
              <a:rPr lang="en" sz="1400">
                <a:solidFill>
                  <a:schemeClr val="dk1"/>
                </a:solidFill>
              </a:rPr>
              <a:t>and more as well.” (Ruth 1: 16-17)</a:t>
            </a:r>
            <a:endParaRPr sz="1400">
              <a:solidFill>
                <a:schemeClr val="dk1"/>
              </a:solidFill>
            </a:endParaRPr>
          </a:p>
          <a:p>
            <a:pPr indent="0" lvl="0" marL="0" rtl="0" algn="l">
              <a:spcBef>
                <a:spcPts val="1200"/>
              </a:spcBef>
              <a:spcAft>
                <a:spcPts val="1200"/>
              </a:spcAft>
              <a:buNone/>
            </a:pPr>
            <a:r>
              <a:t/>
            </a:r>
            <a:endParaRPr sz="1200">
              <a:solidFill>
                <a:schemeClr val="dk1"/>
              </a:solidFill>
            </a:endParaRPr>
          </a:p>
        </p:txBody>
      </p:sp>
      <p:pic>
        <p:nvPicPr>
          <p:cNvPr id="495" name="Google Shape;495;p57"/>
          <p:cNvPicPr preferRelativeResize="0"/>
          <p:nvPr/>
        </p:nvPicPr>
        <p:blipFill>
          <a:blip r:embed="rId3">
            <a:alphaModFix/>
          </a:blip>
          <a:stretch>
            <a:fillRect/>
          </a:stretch>
        </p:blipFill>
        <p:spPr>
          <a:xfrm>
            <a:off x="5747838" y="894815"/>
            <a:ext cx="1691388" cy="2004608"/>
          </a:xfrm>
          <a:prstGeom prst="rect">
            <a:avLst/>
          </a:prstGeom>
          <a:noFill/>
          <a:ln cap="flat" cmpd="sng" w="19050">
            <a:solidFill>
              <a:schemeClr val="dk2"/>
            </a:solidFill>
            <a:prstDash val="solid"/>
            <a:round/>
            <a:headEnd len="sm" w="sm" type="none"/>
            <a:tailEnd len="sm" w="sm" type="none"/>
          </a:ln>
        </p:spPr>
      </p:pic>
      <p:pic>
        <p:nvPicPr>
          <p:cNvPr id="496" name="Google Shape;496;p57"/>
          <p:cNvPicPr preferRelativeResize="0"/>
          <p:nvPr/>
        </p:nvPicPr>
        <p:blipFill>
          <a:blip r:embed="rId4">
            <a:alphaModFix/>
          </a:blip>
          <a:stretch>
            <a:fillRect/>
          </a:stretch>
        </p:blipFill>
        <p:spPr>
          <a:xfrm>
            <a:off x="5731163" y="3039732"/>
            <a:ext cx="1724749" cy="1477993"/>
          </a:xfrm>
          <a:prstGeom prst="rect">
            <a:avLst/>
          </a:prstGeom>
          <a:noFill/>
          <a:ln cap="flat" cmpd="sng" w="19050">
            <a:solidFill>
              <a:schemeClr val="dk2"/>
            </a:solidFill>
            <a:prstDash val="solid"/>
            <a:round/>
            <a:headEnd len="sm" w="sm" type="none"/>
            <a:tailEnd len="sm" w="sm" type="none"/>
          </a:ln>
        </p:spPr>
      </p:pic>
      <p:pic>
        <p:nvPicPr>
          <p:cNvPr id="497" name="Google Shape;497;p57"/>
          <p:cNvPicPr preferRelativeResize="0"/>
          <p:nvPr/>
        </p:nvPicPr>
        <p:blipFill>
          <a:blip r:embed="rId5">
            <a:alphaModFix/>
          </a:blip>
          <a:stretch>
            <a:fillRect/>
          </a:stretch>
        </p:blipFill>
        <p:spPr>
          <a:xfrm>
            <a:off x="7557950" y="1999338"/>
            <a:ext cx="1448276" cy="184297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8"/>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Redeeming Kinsman</a:t>
            </a:r>
            <a:endParaRPr/>
          </a:p>
        </p:txBody>
      </p:sp>
      <p:sp>
        <p:nvSpPr>
          <p:cNvPr id="503" name="Google Shape;503;p58"/>
          <p:cNvSpPr txBox="1"/>
          <p:nvPr>
            <p:ph idx="1" type="body"/>
          </p:nvPr>
        </p:nvSpPr>
        <p:spPr>
          <a:xfrm>
            <a:off x="713250" y="1272925"/>
            <a:ext cx="5247300" cy="3295800"/>
          </a:xfrm>
          <a:prstGeom prst="rect">
            <a:avLst/>
          </a:prstGeom>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SzPts val="1300"/>
              <a:buChar char="-"/>
            </a:pPr>
            <a:r>
              <a:rPr lang="en" sz="1300"/>
              <a:t>Boaz, a wealthy, unmarried man, takes </a:t>
            </a:r>
            <a:r>
              <a:rPr lang="en" sz="1300"/>
              <a:t>pity</a:t>
            </a:r>
            <a:r>
              <a:rPr lang="en" sz="1300"/>
              <a:t> on Ruth when she visits his field, giving her grain, water, and allowing her to rest under a shady place.</a:t>
            </a:r>
            <a:endParaRPr sz="1300"/>
          </a:p>
          <a:p>
            <a:pPr indent="-311150" lvl="0" marL="457200" rtl="0" algn="l">
              <a:lnSpc>
                <a:spcPct val="115000"/>
              </a:lnSpc>
              <a:spcBef>
                <a:spcPts val="0"/>
              </a:spcBef>
              <a:spcAft>
                <a:spcPts val="0"/>
              </a:spcAft>
              <a:buSzPts val="1300"/>
              <a:buChar char="-"/>
            </a:pPr>
            <a:r>
              <a:rPr lang="en" sz="1300"/>
              <a:t>Naomi is excited to hear this news, encouraging Ruth to become engaged and marry Boaz.</a:t>
            </a:r>
            <a:endParaRPr sz="1300"/>
          </a:p>
          <a:p>
            <a:pPr indent="-311150" lvl="1" marL="914400" rtl="0" algn="l">
              <a:lnSpc>
                <a:spcPct val="115000"/>
              </a:lnSpc>
              <a:spcBef>
                <a:spcPts val="0"/>
              </a:spcBef>
              <a:spcAft>
                <a:spcPts val="0"/>
              </a:spcAft>
              <a:buSzPts val="1300"/>
              <a:buChar char="-"/>
            </a:pPr>
            <a:r>
              <a:rPr lang="en" sz="1300"/>
              <a:t>She instructs her to dress her best, lie at his feet when he is sleeping, and ask for him to throw his cloak over her.</a:t>
            </a:r>
            <a:endParaRPr sz="1300"/>
          </a:p>
          <a:p>
            <a:pPr indent="-311150" lvl="2" marL="1371600" rtl="0" algn="l">
              <a:lnSpc>
                <a:spcPct val="115000"/>
              </a:lnSpc>
              <a:spcBef>
                <a:spcPts val="0"/>
              </a:spcBef>
              <a:spcAft>
                <a:spcPts val="0"/>
              </a:spcAft>
              <a:buSzPts val="1300"/>
              <a:buChar char="-"/>
            </a:pPr>
            <a:r>
              <a:rPr lang="en" sz="1300"/>
              <a:t>This is the ritual for the tradition </a:t>
            </a:r>
            <a:r>
              <a:rPr b="1" lang="en" sz="1300"/>
              <a:t>levirate marriage</a:t>
            </a:r>
            <a:r>
              <a:rPr lang="en" sz="1300"/>
              <a:t>. In an instance where a married man dies without kids, the closest male relative is to marry the widow and have a child who is the legal and religious heir of the dead husband.</a:t>
            </a:r>
            <a:endParaRPr sz="1300"/>
          </a:p>
        </p:txBody>
      </p:sp>
      <p:pic>
        <p:nvPicPr>
          <p:cNvPr id="504" name="Google Shape;504;p58"/>
          <p:cNvPicPr preferRelativeResize="0"/>
          <p:nvPr/>
        </p:nvPicPr>
        <p:blipFill>
          <a:blip r:embed="rId3">
            <a:alphaModFix/>
          </a:blip>
          <a:stretch>
            <a:fillRect/>
          </a:stretch>
        </p:blipFill>
        <p:spPr>
          <a:xfrm>
            <a:off x="6071250" y="1272925"/>
            <a:ext cx="2767951" cy="2996608"/>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59"/>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Esther</a:t>
            </a:r>
            <a:endParaRPr/>
          </a:p>
        </p:txBody>
      </p:sp>
      <p:sp>
        <p:nvSpPr>
          <p:cNvPr id="510" name="Google Shape;510;p59"/>
          <p:cNvSpPr txBox="1"/>
          <p:nvPr>
            <p:ph idx="1" type="body"/>
          </p:nvPr>
        </p:nvSpPr>
        <p:spPr>
          <a:xfrm>
            <a:off x="713250" y="1272925"/>
            <a:ext cx="4754100" cy="3295800"/>
          </a:xfrm>
          <a:prstGeom prst="rect">
            <a:avLst/>
          </a:prstGeom>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SzPts val="1400"/>
              <a:buChar char="-"/>
            </a:pPr>
            <a:r>
              <a:rPr lang="en" sz="1400"/>
              <a:t>The book of Esther, much like the Song of Songs, is a unique book due to it having no mention of God.</a:t>
            </a:r>
            <a:endParaRPr sz="1400"/>
          </a:p>
          <a:p>
            <a:pPr indent="-317500" lvl="1" marL="914400" rtl="0" algn="l">
              <a:lnSpc>
                <a:spcPct val="150000"/>
              </a:lnSpc>
              <a:spcBef>
                <a:spcPts val="0"/>
              </a:spcBef>
              <a:spcAft>
                <a:spcPts val="0"/>
              </a:spcAft>
              <a:buSzPts val="1400"/>
              <a:buChar char="-"/>
            </a:pPr>
            <a:r>
              <a:rPr lang="en"/>
              <a:t>It is also unique for it’s focus on women.</a:t>
            </a:r>
            <a:endParaRPr/>
          </a:p>
          <a:p>
            <a:pPr indent="-317500" lvl="0" marL="457200" rtl="0" algn="l">
              <a:lnSpc>
                <a:spcPct val="150000"/>
              </a:lnSpc>
              <a:spcBef>
                <a:spcPts val="0"/>
              </a:spcBef>
              <a:spcAft>
                <a:spcPts val="0"/>
              </a:spcAft>
              <a:buSzPts val="1400"/>
              <a:buChar char="-"/>
            </a:pPr>
            <a:r>
              <a:rPr lang="en" sz="1400"/>
              <a:t>This book goes against the stereotype of the vapid beauty queen, by showing her to be a complicated and nuanced character, willing to take risks for the good of the people.</a:t>
            </a:r>
            <a:endParaRPr sz="1400"/>
          </a:p>
        </p:txBody>
      </p:sp>
      <p:pic>
        <p:nvPicPr>
          <p:cNvPr id="511" name="Google Shape;511;p59"/>
          <p:cNvPicPr preferRelativeResize="0"/>
          <p:nvPr/>
        </p:nvPicPr>
        <p:blipFill rotWithShape="1">
          <a:blip r:embed="rId3">
            <a:alphaModFix/>
          </a:blip>
          <a:srcRect b="0" l="4119" r="3510" t="0"/>
          <a:stretch/>
        </p:blipFill>
        <p:spPr>
          <a:xfrm>
            <a:off x="5986100" y="1118975"/>
            <a:ext cx="2465500" cy="3407974"/>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60"/>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Beauty Queen</a:t>
            </a:r>
            <a:endParaRPr/>
          </a:p>
        </p:txBody>
      </p:sp>
      <p:sp>
        <p:nvSpPr>
          <p:cNvPr id="517" name="Google Shape;517;p60"/>
          <p:cNvSpPr txBox="1"/>
          <p:nvPr>
            <p:ph idx="1" type="body"/>
          </p:nvPr>
        </p:nvSpPr>
        <p:spPr>
          <a:xfrm>
            <a:off x="713250" y="1207780"/>
            <a:ext cx="7717500" cy="32958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a:t>Esther’s beauty &amp; hidden brains</a:t>
            </a:r>
            <a:endParaRPr sz="1900"/>
          </a:p>
          <a:p>
            <a:pPr indent="-349250" lvl="0" marL="457200" rtl="0" algn="l">
              <a:spcBef>
                <a:spcPts val="0"/>
              </a:spcBef>
              <a:spcAft>
                <a:spcPts val="0"/>
              </a:spcAft>
              <a:buSzPts val="1900"/>
              <a:buChar char="●"/>
            </a:pPr>
            <a:r>
              <a:rPr lang="en" sz="1900"/>
              <a:t>The beauty pageant</a:t>
            </a:r>
            <a:endParaRPr sz="1900"/>
          </a:p>
          <a:p>
            <a:pPr indent="-349250" lvl="1" marL="914400" rtl="0" algn="l">
              <a:spcBef>
                <a:spcPts val="0"/>
              </a:spcBef>
              <a:spcAft>
                <a:spcPts val="0"/>
              </a:spcAft>
              <a:buSzPts val="1900"/>
              <a:buChar char="○"/>
            </a:pPr>
            <a:r>
              <a:rPr lang="en" sz="1900"/>
              <a:t>Beauty treatments </a:t>
            </a:r>
            <a:endParaRPr sz="1900"/>
          </a:p>
          <a:p>
            <a:pPr indent="-349250" lvl="1" marL="914400" rtl="0" algn="l">
              <a:spcBef>
                <a:spcPts val="0"/>
              </a:spcBef>
              <a:spcAft>
                <a:spcPts val="0"/>
              </a:spcAft>
              <a:buSzPts val="1900"/>
              <a:buChar char="○"/>
            </a:pPr>
            <a:r>
              <a:rPr lang="en" sz="1900"/>
              <a:t>One night</a:t>
            </a:r>
            <a:endParaRPr sz="1900"/>
          </a:p>
          <a:p>
            <a:pPr indent="-349250" lvl="0" marL="457200" rtl="0" algn="l">
              <a:spcBef>
                <a:spcPts val="0"/>
              </a:spcBef>
              <a:spcAft>
                <a:spcPts val="0"/>
              </a:spcAft>
              <a:buSzPts val="1900"/>
              <a:buChar char="●"/>
            </a:pPr>
            <a:r>
              <a:rPr lang="en" sz="1900"/>
              <a:t>John Keats </a:t>
            </a:r>
            <a:endParaRPr sz="1900"/>
          </a:p>
          <a:p>
            <a:pPr indent="-317500" lvl="1" marL="914400" rtl="0" algn="l">
              <a:spcBef>
                <a:spcPts val="0"/>
              </a:spcBef>
              <a:spcAft>
                <a:spcPts val="0"/>
              </a:spcAft>
              <a:buSzPts val="1400"/>
              <a:buChar char="○"/>
            </a:pPr>
            <a:r>
              <a:rPr lang="en"/>
              <a:t>Thou wast not born for death, immortal Bird! /No hungry generations tread thee down; / The voice I hear this passing night was heard / In ancient days by emperor and clown: / Perhaps the self-same song that found a path / Through the sad heart of Ruth, when, sick for home, / She stood in tears amid the alien corn.</a:t>
            </a:r>
            <a:endParaRPr/>
          </a:p>
        </p:txBody>
      </p:sp>
      <p:pic>
        <p:nvPicPr>
          <p:cNvPr id="518" name="Google Shape;518;p60"/>
          <p:cNvPicPr preferRelativeResize="0"/>
          <p:nvPr/>
        </p:nvPicPr>
        <p:blipFill>
          <a:blip r:embed="rId3">
            <a:alphaModFix/>
          </a:blip>
          <a:stretch>
            <a:fillRect/>
          </a:stretch>
        </p:blipFill>
        <p:spPr>
          <a:xfrm>
            <a:off x="5318124" y="894259"/>
            <a:ext cx="3563124" cy="1567900"/>
          </a:xfrm>
          <a:prstGeom prst="rect">
            <a:avLst/>
          </a:prstGeom>
          <a:noFill/>
          <a:ln cap="flat" cmpd="sng" w="19050">
            <a:solidFill>
              <a:schemeClr val="dk2"/>
            </a:solidFill>
            <a:prstDash val="solid"/>
            <a:round/>
            <a:headEnd len="sm" w="sm" type="none"/>
            <a:tailEnd len="sm" w="sm" type="none"/>
          </a:ln>
        </p:spPr>
      </p:pic>
      <p:sp>
        <p:nvSpPr>
          <p:cNvPr id="519" name="Google Shape;519;p60"/>
          <p:cNvSpPr txBox="1"/>
          <p:nvPr/>
        </p:nvSpPr>
        <p:spPr>
          <a:xfrm>
            <a:off x="5624712" y="2392800"/>
            <a:ext cx="3892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Montserrat"/>
                <a:ea typeface="Montserrat"/>
                <a:cs typeface="Montserrat"/>
                <a:sym typeface="Montserrat"/>
              </a:rPr>
              <a:t>From Bible and Its Influence </a:t>
            </a:r>
            <a:endParaRPr sz="1100">
              <a:solidFill>
                <a:schemeClr val="dk2"/>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61"/>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Haman the Wicked</a:t>
            </a:r>
            <a:endParaRPr/>
          </a:p>
        </p:txBody>
      </p:sp>
      <p:sp>
        <p:nvSpPr>
          <p:cNvPr id="525" name="Google Shape;525;p61"/>
          <p:cNvSpPr txBox="1"/>
          <p:nvPr>
            <p:ph idx="1" type="body"/>
          </p:nvPr>
        </p:nvSpPr>
        <p:spPr>
          <a:xfrm>
            <a:off x="573700" y="1249225"/>
            <a:ext cx="4711500" cy="3295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No redeeming qualities (literal villain)</a:t>
            </a:r>
            <a:endParaRPr sz="1800"/>
          </a:p>
          <a:p>
            <a:pPr indent="-342900" lvl="0" marL="457200" rtl="0" algn="l">
              <a:spcBef>
                <a:spcPts val="0"/>
              </a:spcBef>
              <a:spcAft>
                <a:spcPts val="0"/>
              </a:spcAft>
              <a:buSzPts val="1800"/>
              <a:buChar char="●"/>
            </a:pPr>
            <a:r>
              <a:rPr lang="en" sz="1800"/>
              <a:t>Hates all Jewish people </a:t>
            </a:r>
            <a:endParaRPr sz="1800"/>
          </a:p>
          <a:p>
            <a:pPr indent="-342900" lvl="0" marL="457200" rtl="0" algn="l">
              <a:spcBef>
                <a:spcPts val="0"/>
              </a:spcBef>
              <a:spcAft>
                <a:spcPts val="0"/>
              </a:spcAft>
              <a:buSzPts val="1800"/>
              <a:buChar char="●"/>
            </a:pPr>
            <a:r>
              <a:rPr lang="en" sz="1800"/>
              <a:t>Convinced the tipsy king to sign edict which doomed all the Jets of Persia</a:t>
            </a:r>
            <a:endParaRPr sz="1800"/>
          </a:p>
        </p:txBody>
      </p:sp>
      <p:pic>
        <p:nvPicPr>
          <p:cNvPr id="526" name="Google Shape;526;p61"/>
          <p:cNvPicPr preferRelativeResize="0"/>
          <p:nvPr/>
        </p:nvPicPr>
        <p:blipFill>
          <a:blip r:embed="rId3">
            <a:alphaModFix/>
          </a:blip>
          <a:stretch>
            <a:fillRect/>
          </a:stretch>
        </p:blipFill>
        <p:spPr>
          <a:xfrm>
            <a:off x="5513641" y="1249225"/>
            <a:ext cx="3331350" cy="3116025"/>
          </a:xfrm>
          <a:prstGeom prst="rect">
            <a:avLst/>
          </a:prstGeom>
          <a:noFill/>
          <a:ln cap="flat" cmpd="sng" w="19050">
            <a:solidFill>
              <a:schemeClr val="dk2"/>
            </a:solidFill>
            <a:prstDash val="solid"/>
            <a:round/>
            <a:headEnd len="sm" w="sm" type="none"/>
            <a:tailEnd len="sm" w="sm" type="none"/>
          </a:ln>
        </p:spPr>
      </p:pic>
      <p:sp>
        <p:nvSpPr>
          <p:cNvPr id="527" name="Google Shape;527;p61"/>
          <p:cNvSpPr txBox="1"/>
          <p:nvPr/>
        </p:nvSpPr>
        <p:spPr>
          <a:xfrm>
            <a:off x="5424737" y="4365250"/>
            <a:ext cx="3892800" cy="35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Montserrat"/>
                <a:ea typeface="Montserrat"/>
                <a:cs typeface="Montserrat"/>
                <a:sym typeface="Montserrat"/>
              </a:rPr>
              <a:t>From Bible and Its Influence </a:t>
            </a:r>
            <a:endParaRPr sz="1100">
              <a:solidFill>
                <a:schemeClr val="dk2"/>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62"/>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Plan</a:t>
            </a:r>
            <a:endParaRPr/>
          </a:p>
        </p:txBody>
      </p:sp>
      <p:sp>
        <p:nvSpPr>
          <p:cNvPr id="533" name="Google Shape;533;p62"/>
          <p:cNvSpPr txBox="1"/>
          <p:nvPr>
            <p:ph idx="1" type="body"/>
          </p:nvPr>
        </p:nvSpPr>
        <p:spPr>
          <a:xfrm>
            <a:off x="642175" y="1261075"/>
            <a:ext cx="4380000" cy="32958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"I will go to the king ,though it is against the law; and if I perish, I perish" (Esther 4:16)</a:t>
            </a:r>
            <a:endParaRPr sz="1700"/>
          </a:p>
          <a:p>
            <a:pPr indent="-336550" lvl="0" marL="457200" rtl="0" algn="l">
              <a:spcBef>
                <a:spcPts val="0"/>
              </a:spcBef>
              <a:spcAft>
                <a:spcPts val="0"/>
              </a:spcAft>
              <a:buSzPts val="1700"/>
              <a:buChar char="●"/>
            </a:pPr>
            <a:r>
              <a:rPr lang="en" sz="1700"/>
              <a:t>One more night</a:t>
            </a:r>
            <a:endParaRPr sz="1700"/>
          </a:p>
          <a:p>
            <a:pPr indent="-336550" lvl="1" marL="914400" rtl="0" algn="l">
              <a:spcBef>
                <a:spcPts val="0"/>
              </a:spcBef>
              <a:spcAft>
                <a:spcPts val="0"/>
              </a:spcAft>
              <a:buSzPts val="1700"/>
              <a:buChar char="○"/>
            </a:pPr>
            <a:r>
              <a:rPr lang="en" sz="1700"/>
              <a:t>A long play to carefully remove Haman</a:t>
            </a:r>
            <a:endParaRPr sz="1700"/>
          </a:p>
        </p:txBody>
      </p:sp>
      <p:pic>
        <p:nvPicPr>
          <p:cNvPr id="534" name="Google Shape;534;p62"/>
          <p:cNvPicPr preferRelativeResize="0"/>
          <p:nvPr/>
        </p:nvPicPr>
        <p:blipFill>
          <a:blip r:embed="rId3">
            <a:alphaModFix/>
          </a:blip>
          <a:stretch>
            <a:fillRect/>
          </a:stretch>
        </p:blipFill>
        <p:spPr>
          <a:xfrm>
            <a:off x="5513773" y="547025"/>
            <a:ext cx="2166625" cy="4049450"/>
          </a:xfrm>
          <a:prstGeom prst="rect">
            <a:avLst/>
          </a:prstGeom>
          <a:noFill/>
          <a:ln cap="flat" cmpd="sng" w="19050">
            <a:solidFill>
              <a:schemeClr val="dk2"/>
            </a:solidFill>
            <a:prstDash val="solid"/>
            <a:round/>
            <a:headEnd len="sm" w="sm" type="none"/>
            <a:tailEnd len="sm" w="sm" type="none"/>
          </a:ln>
        </p:spPr>
      </p:pic>
      <p:sp>
        <p:nvSpPr>
          <p:cNvPr id="535" name="Google Shape;535;p62"/>
          <p:cNvSpPr txBox="1"/>
          <p:nvPr/>
        </p:nvSpPr>
        <p:spPr>
          <a:xfrm>
            <a:off x="5513771" y="4556875"/>
            <a:ext cx="3892800" cy="35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latin typeface="Montserrat"/>
                <a:ea typeface="Montserrat"/>
                <a:cs typeface="Montserrat"/>
                <a:sym typeface="Montserrat"/>
              </a:rPr>
              <a:t>From Bible and Its Influence </a:t>
            </a:r>
            <a:endParaRPr sz="1100">
              <a:solidFill>
                <a:schemeClr val="dk2"/>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Minimalist Business Slides XL by Slidesgo">
  <a:themeElements>
    <a:clrScheme name="Simple Light">
      <a:dk1>
        <a:srgbClr val="000000"/>
      </a:dk1>
      <a:lt1>
        <a:srgbClr val="F5F2EE"/>
      </a:lt1>
      <a:dk2>
        <a:srgbClr val="000000"/>
      </a:dk2>
      <a:lt2>
        <a:srgbClr val="EEEEEE"/>
      </a:lt2>
      <a:accent1>
        <a:srgbClr val="3F3533"/>
      </a:accent1>
      <a:accent2>
        <a:srgbClr val="3F3533"/>
      </a:accent2>
      <a:accent3>
        <a:srgbClr val="3F3533"/>
      </a:accent3>
      <a:accent4>
        <a:srgbClr val="3F3533"/>
      </a:accent4>
      <a:accent5>
        <a:srgbClr val="3F3533"/>
      </a:accent5>
      <a:accent6>
        <a:srgbClr val="3F353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