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6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72a7200c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72a7200c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72a7200c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72a7200c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72a7200c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72a7200c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736630ba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736630ba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72a7200c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72a7200c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72a7200c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72a7200c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Genesis: A Living Conversation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“Apocalypse”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510450" y="4148838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Sophia Vera and Maricela Padilla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Noah’s Ark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God is full of wrath because of humankind’s wickedness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 saves Noah’s family because he was righteous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Tells him to build an ark in which he will put one female and one male of every kind of creature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flood kills the rest of the living &amp; when it is over, Noah plants seeds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God Evil? 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017725"/>
            <a:ext cx="8520600" cy="3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God is destructive in Noah’s Ark &amp; it contradicts his benevolent image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 created the world out of the primal waters, and uses these very waters to get rid of those he deemed </a:t>
            </a:r>
            <a:r>
              <a:rPr lang="en"/>
              <a:t>unredeemable, except for Noah and his family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 encloses Noah in the ark &amp; leaves everyone else out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would God have to destroy everything to start over?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dislike the idea that the destruction was a good turn of events for humanity just because Noah and his family were chosen to survive the disaster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Others thought it was necessary for a </a:t>
            </a:r>
            <a:r>
              <a:rPr lang="en"/>
              <a:t>second chance as humanity’s freedom of choice had corrupted what God wanted them to be. A new beginning was needed.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far gone were the others that God decided to kill them?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baffles many people of religion because it complicates their relationship with God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Leaves the unanswered question of why God doesn’t intervene when something, like the Holocaust, occurs since he is supposed to be omniscient (all-knowing) and omnipotent (all-powerful)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Those in danger need saving, just like he saves Noah and his family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 gets to be saved and who is left to suffer?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Maturing God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parable on regret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Angered that humanity was not the way he had hoped them to be, God wipes humanity out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an underdeveloped God, an inchoate being that is just beginning to form in Genesis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Noah’s ark teaches us that regret leads to destruction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God’s regret for his creation makes him want to wipe everything and start over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God is working out his relationship with humanity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God cannot see humanity for what they are, he wanted them to be just like him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Analogies for God and humanity: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Parent/Child: God expects humanity to be a certain way &amp; it leads to feelings of anger and regret. When a child is created, another being is being created, not a replica.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Marriage: A person who doesn’t see their partner for who they are doesn’t have a relationship, and so the marriage fails. God has a failed partnership with humanity.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God learns to accept that he needs to put in the work in order to have a relationship with humanity, and he begins to relate and understand humanity.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God realizes that there needs to be room for failure and change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Inside the Ark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83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“To think concentrating on us in the Ark — us cozy outside — and forget about the people outside. Very often, we’ve demonized people on the outside of our faith, of our society.” (Karen Armstrong)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Does the parable inspire comfort for the faithful, and/or fear of the power of God?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Is Noah really an exception to the rules that govern the rest of humanity? Or is he more of a “token”? (Byron Calame) </a:t>
            </a:r>
            <a:endParaRPr sz="1400"/>
          </a:p>
        </p:txBody>
      </p:sp>
      <p:pic>
        <p:nvPicPr>
          <p:cNvPr descr="Noah's Ark and Animals Clipart Digital Download JPG SVG Christian, Sunday  School, Kids, Books - Etsy"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449" y="1152475"/>
            <a:ext cx="4688850" cy="32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847475" y="4437975"/>
            <a:ext cx="391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202122"/>
                </a:solidFill>
                <a:highlight>
                  <a:srgbClr val="FFFFFF"/>
                </a:highlight>
              </a:rPr>
              <a:t>https://www.etsy.com/listing/1210132681/noahs-ark-and-animals-clipart-digital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Cost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346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“There isn’t in this whole record, one peep of the victims. There is not so much as a cry of mercy left in the Biblical record.” (Moyers)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Was all of humanity truly irredeemably evil?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Is wickedness the culmination of free will, the “freedom to reject what God wanted them to be”? (Samuel Proctor) </a:t>
            </a:r>
            <a:endParaRPr sz="14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000" y="445025"/>
            <a:ext cx="5366001" cy="39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680050" y="4396150"/>
            <a:ext cx="29139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202122"/>
                </a:solidFill>
                <a:highlight>
                  <a:srgbClr val="FFFFFF"/>
                </a:highlight>
              </a:rPr>
              <a:t>Nicolas Poussin,</a:t>
            </a:r>
            <a:r>
              <a:rPr b="1" i="1" lang="en" sz="1050">
                <a:solidFill>
                  <a:srgbClr val="202122"/>
                </a:solidFill>
                <a:highlight>
                  <a:srgbClr val="FFFFFF"/>
                </a:highlight>
              </a:rPr>
              <a:t> Le Deluge</a:t>
            </a:r>
            <a:r>
              <a:rPr b="1" lang="en" sz="1050">
                <a:solidFill>
                  <a:srgbClr val="202122"/>
                </a:solidFill>
                <a:highlight>
                  <a:srgbClr val="FFFFFF"/>
                </a:highlight>
              </a:rPr>
              <a:t>, 1660-1664, https://collections.louvre.fr/en/ark:/53355/cl010066113 </a:t>
            </a:r>
            <a:endParaRPr sz="1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Landfall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After departing from the Ark, Noah builds an altar and offers burnt offerings.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“I think we [may be] in error, if we think that the sacrifice was offered in love and praise. Noah just witnessed, in the most awesome of ways, how terrifying God can be. And I think as soon as he got off that boat, the first thing he was gonna do was propitiate God in the best way possible. There’s real terror.” (Burton </a:t>
            </a:r>
            <a:r>
              <a:rPr lang="en"/>
              <a:t>Visotzky</a:t>
            </a:r>
            <a:r>
              <a:rPr lang="en"/>
              <a:t>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Noah plants a vineyard and gets drunk off of the wine. His son Ham looks upon his nakedness, thereby not correctly honoring his father. Noah then curses Ham’s son Canaan.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 there a </a:t>
            </a:r>
            <a:r>
              <a:rPr lang="en"/>
              <a:t>symmetry</a:t>
            </a:r>
            <a:r>
              <a:rPr lang="en"/>
              <a:t> between Noah’s action’s and God’s?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