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84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1315AE-319C-4ADA-BE2D-5F180964A4BC}" type="datetimeFigureOut">
              <a:rPr lang="en-US" smtClean="0"/>
              <a:t>9/8/2014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7075A8-8E1F-492C-9CF6-112AA4602D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The Department of Hospitality Management</a:t>
            </a:r>
            <a:br>
              <a:rPr lang="en-US" sz="3200" b="1" dirty="0" smtClean="0"/>
            </a:br>
            <a:r>
              <a:rPr lang="en-US" sz="2400" b="1" dirty="0" smtClean="0"/>
              <a:t>currently have </a:t>
            </a:r>
            <a:r>
              <a:rPr lang="en-US" sz="2400" b="1" dirty="0" smtClean="0"/>
              <a:t>openings </a:t>
            </a:r>
            <a:r>
              <a:rPr lang="en-US" sz="2400" b="1" dirty="0" smtClean="0"/>
              <a:t>for </a:t>
            </a:r>
            <a:r>
              <a:rPr lang="en-US" sz="2400" b="1" dirty="0" smtClean="0"/>
              <a:t>2 Work Study </a:t>
            </a:r>
            <a:r>
              <a:rPr lang="en-US" sz="2400" b="1" dirty="0" smtClean="0"/>
              <a:t>Student </a:t>
            </a:r>
            <a:r>
              <a:rPr lang="en-US" sz="2400" b="1" dirty="0" smtClean="0"/>
              <a:t>Assistants</a:t>
            </a:r>
            <a:endParaRPr lang="en-US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 b="1" dirty="0" smtClean="0"/>
              <a:t>Qualifications:</a:t>
            </a:r>
          </a:p>
          <a:p>
            <a:r>
              <a:rPr lang="en-US" sz="1400" dirty="0" smtClean="0"/>
              <a:t>Must </a:t>
            </a:r>
            <a:r>
              <a:rPr lang="en-US" sz="1400" dirty="0"/>
              <a:t>be </a:t>
            </a:r>
            <a:r>
              <a:rPr lang="en-US" sz="1400" dirty="0" smtClean="0"/>
              <a:t>an </a:t>
            </a:r>
            <a:r>
              <a:rPr lang="en-US" sz="1400" dirty="0"/>
              <a:t>enrolled </a:t>
            </a:r>
            <a:r>
              <a:rPr lang="en-US" sz="1400" dirty="0" smtClean="0"/>
              <a:t>HSPM student </a:t>
            </a:r>
            <a:r>
              <a:rPr lang="en-US" sz="1400" dirty="0" smtClean="0"/>
              <a:t>in good academic standing with a minimum GPA of </a:t>
            </a:r>
            <a:r>
              <a:rPr lang="en-US" sz="1400" dirty="0" smtClean="0"/>
              <a:t>3.0</a:t>
            </a:r>
            <a:endParaRPr lang="en-US" sz="1400" dirty="0" smtClean="0"/>
          </a:p>
          <a:p>
            <a:r>
              <a:rPr lang="en-US" sz="1400" dirty="0" smtClean="0"/>
              <a:t>Strong oral </a:t>
            </a:r>
            <a:r>
              <a:rPr lang="en-US" sz="1400" dirty="0"/>
              <a:t>and written communication skills</a:t>
            </a:r>
          </a:p>
          <a:p>
            <a:r>
              <a:rPr lang="en-US" sz="1400" dirty="0"/>
              <a:t>Ability to provide </a:t>
            </a:r>
            <a:r>
              <a:rPr lang="en-US" sz="1400" dirty="0" smtClean="0"/>
              <a:t>exceptional </a:t>
            </a:r>
            <a:r>
              <a:rPr lang="en-US" sz="1400" dirty="0"/>
              <a:t>customer </a:t>
            </a:r>
            <a:r>
              <a:rPr lang="en-US" sz="1400" dirty="0" smtClean="0"/>
              <a:t>service</a:t>
            </a:r>
          </a:p>
          <a:p>
            <a:r>
              <a:rPr lang="en-US" sz="1400" dirty="0" smtClean="0"/>
              <a:t>Strong computer skills, including MS Word, Excel, PowerPoint, internet, and email</a:t>
            </a:r>
          </a:p>
          <a:p>
            <a:r>
              <a:rPr lang="en-US" sz="1400" dirty="0" smtClean="0"/>
              <a:t>Strong interpersonal and problem solving skills</a:t>
            </a:r>
          </a:p>
          <a:p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Responsibilities include, but are not limited to: </a:t>
            </a:r>
          </a:p>
          <a:p>
            <a:r>
              <a:rPr lang="en-US" sz="1400" dirty="0" smtClean="0"/>
              <a:t>Position 1:</a:t>
            </a:r>
          </a:p>
          <a:p>
            <a:pPr lvl="1"/>
            <a:r>
              <a:rPr lang="en-US" sz="1400" dirty="0" smtClean="0"/>
              <a:t>Maintain </a:t>
            </a:r>
            <a:r>
              <a:rPr lang="en-US" sz="1400" dirty="0" smtClean="0"/>
              <a:t>department </a:t>
            </a:r>
            <a:r>
              <a:rPr lang="en-US" sz="1400" dirty="0"/>
              <a:t>Facebook page, website</a:t>
            </a:r>
            <a:r>
              <a:rPr lang="en-US" sz="1400" dirty="0" smtClean="0"/>
              <a:t>, </a:t>
            </a:r>
            <a:r>
              <a:rPr lang="en-US" sz="1400" dirty="0" smtClean="0"/>
              <a:t>and </a:t>
            </a:r>
            <a:r>
              <a:rPr lang="en-US" sz="1400" dirty="0"/>
              <a:t>publish bi-weekly </a:t>
            </a:r>
            <a:r>
              <a:rPr lang="en-US" sz="1400" dirty="0" smtClean="0"/>
              <a:t>newsletter</a:t>
            </a:r>
            <a:endParaRPr lang="en-US" sz="1400" dirty="0" smtClean="0"/>
          </a:p>
          <a:p>
            <a:r>
              <a:rPr lang="en-US" sz="1400" dirty="0" smtClean="0"/>
              <a:t>Position 2:</a:t>
            </a:r>
          </a:p>
          <a:p>
            <a:pPr lvl="1"/>
            <a:r>
              <a:rPr lang="en-US" sz="1400" dirty="0" smtClean="0"/>
              <a:t>Maintain job and internship postings, alumni, and industry </a:t>
            </a:r>
            <a:r>
              <a:rPr lang="en-US" sz="1400" smtClean="0"/>
              <a:t>partners database</a:t>
            </a:r>
            <a:endParaRPr lang="en-US" sz="1400" dirty="0" smtClean="0"/>
          </a:p>
          <a:p>
            <a:r>
              <a:rPr lang="en-US" sz="1400" dirty="0" smtClean="0"/>
              <a:t>Both positions:</a:t>
            </a:r>
            <a:endParaRPr lang="en-US" sz="1400" dirty="0"/>
          </a:p>
          <a:p>
            <a:pPr lvl="1"/>
            <a:r>
              <a:rPr lang="en-US" sz="1400" dirty="0" smtClean="0"/>
              <a:t>Provide </a:t>
            </a:r>
            <a:r>
              <a:rPr lang="en-US" sz="1400" dirty="0" smtClean="0"/>
              <a:t>customer service to HSPM students and </a:t>
            </a:r>
            <a:r>
              <a:rPr lang="en-US" sz="1400" dirty="0" smtClean="0"/>
              <a:t>faculty</a:t>
            </a:r>
          </a:p>
          <a:p>
            <a:pPr lvl="1"/>
            <a:r>
              <a:rPr lang="en-US" sz="1400" dirty="0"/>
              <a:t>Assist Department Coordinator with office duties</a:t>
            </a: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Salary: </a:t>
            </a:r>
            <a:r>
              <a:rPr lang="en-US" sz="1400" dirty="0" smtClean="0"/>
              <a:t>$10.15/hour (up to </a:t>
            </a:r>
            <a:r>
              <a:rPr lang="en-US" sz="1400" dirty="0" smtClean="0"/>
              <a:t>10/hours </a:t>
            </a:r>
            <a:r>
              <a:rPr lang="en-US" sz="1400" dirty="0" smtClean="0"/>
              <a:t>per week)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b="1" dirty="0" smtClean="0"/>
              <a:t>Starting Date: </a:t>
            </a:r>
            <a:r>
              <a:rPr lang="en-US" sz="1400" dirty="0" smtClean="0"/>
              <a:t>As soon as possible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1400" b="1" dirty="0" smtClean="0"/>
              <a:t>Application: </a:t>
            </a:r>
            <a:r>
              <a:rPr lang="en-US" sz="1400" dirty="0" smtClean="0"/>
              <a:t>For full consideration, submit your cover letter, resume, and current transcript to SSC535A by </a:t>
            </a:r>
            <a:r>
              <a:rPr lang="en-US" sz="1400" dirty="0" smtClean="0"/>
              <a:t>9/22/2014</a:t>
            </a: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800" u="sng" dirty="0"/>
              <a:t>Thank you for your interest in working for the </a:t>
            </a:r>
            <a:r>
              <a:rPr lang="en-US" sz="1800" u="sng" dirty="0" smtClean="0"/>
              <a:t>Department of Hospitality Management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63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246</TotalTime>
  <Words>159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Constantia</vt:lpstr>
      <vt:lpstr>Wingdings 2</vt:lpstr>
      <vt:lpstr>Flow</vt:lpstr>
      <vt:lpstr>The Department of Hospitality Management currently have openings for 2 Work Study Student Assistants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Assistant Position Available in the Department of Hospitality Management</dc:title>
  <dc:creator>Cassidy Ramirez</dc:creator>
  <cp:lastModifiedBy>Cassidy Ramirez</cp:lastModifiedBy>
  <cp:revision>13</cp:revision>
  <cp:lastPrinted>2014-01-06T19:22:10Z</cp:lastPrinted>
  <dcterms:created xsi:type="dcterms:W3CDTF">2014-01-06T17:23:24Z</dcterms:created>
  <dcterms:modified xsi:type="dcterms:W3CDTF">2014-09-08T20:54:58Z</dcterms:modified>
</cp:coreProperties>
</file>