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2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7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4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5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4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8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9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997975"/>
              </p:ext>
            </p:extLst>
          </p:nvPr>
        </p:nvGraphicFramePr>
        <p:xfrm>
          <a:off x="304800" y="228600"/>
          <a:ext cx="838200" cy="639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51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135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136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163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173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174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ENGR</a:t>
                      </a:r>
                      <a:r>
                        <a:rPr lang="en-US" sz="1200" b="1" baseline="0" dirty="0" smtClean="0"/>
                        <a:t> 103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ENVS 119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 146F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ENVS 133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rgbClr val="DDEBCF"/>
                        </a:gs>
                        <a:gs pos="50000">
                          <a:srgbClr val="9CB86E"/>
                        </a:gs>
                        <a:gs pos="100000">
                          <a:srgbClr val="156B13"/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Electives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862679"/>
              </p:ext>
            </p:extLst>
          </p:nvPr>
        </p:nvGraphicFramePr>
        <p:xfrm>
          <a:off x="4648200" y="228600"/>
          <a:ext cx="4038600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12496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PLO-1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current climate in terms of basic physical and dynamical processes.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PLO-2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the mechanisms responsible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for climate change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PLO-3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Know the techniques used for collecting, analyzing, and interpreting various forms of climate data.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PLO-4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ideas and results through written, statistical, graphical, oral and computer-based forms of communication.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PLO-5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Demonstrate an ability to synthesize concepts from a broad range of disciplines, and apply them to problems in </a:t>
                      </a:r>
                      <a:r>
                        <a:rPr lang="en-US" sz="1200" b="1" smtClean="0">
                          <a:solidFill>
                            <a:schemeClr val="bg1"/>
                          </a:solidFill>
                        </a:rPr>
                        <a:t>climate science.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143000" y="381000"/>
            <a:ext cx="35052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43000" y="381000"/>
            <a:ext cx="3505200" cy="1219200"/>
          </a:xfrm>
          <a:prstGeom prst="line">
            <a:avLst/>
          </a:prstGeom>
          <a:ln w="254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43000" y="762000"/>
            <a:ext cx="3505200" cy="3257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143000" y="381000"/>
            <a:ext cx="3505200" cy="2476500"/>
          </a:xfrm>
          <a:prstGeom prst="line">
            <a:avLst/>
          </a:prstGeom>
          <a:ln w="2540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>
            <a:off x="1143000" y="381000"/>
            <a:ext cx="3505200" cy="3638550"/>
          </a:xfrm>
          <a:prstGeom prst="line">
            <a:avLst/>
          </a:prstGeom>
          <a:ln w="254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143000" y="381000"/>
            <a:ext cx="3505200" cy="480060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43000" y="381000"/>
            <a:ext cx="3505200" cy="762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43000" y="1143000"/>
            <a:ext cx="3505200" cy="47625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143000" y="1143000"/>
            <a:ext cx="3505200" cy="17145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143000" y="1143000"/>
            <a:ext cx="3505200" cy="2876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143000" y="381000"/>
            <a:ext cx="3505200" cy="1143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143000" y="1524000"/>
            <a:ext cx="3505200" cy="9525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143000" y="1524000"/>
            <a:ext cx="3505200" cy="13335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143000" y="1524000"/>
            <a:ext cx="3505200" cy="2495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1143000" y="381000"/>
            <a:ext cx="3505200" cy="2286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1143000" y="1619250"/>
            <a:ext cx="3505200" cy="104775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143000" y="2667000"/>
            <a:ext cx="3505200" cy="13525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" name="Straight Connector 1025"/>
          <p:cNvCxnSpPr/>
          <p:nvPr/>
        </p:nvCxnSpPr>
        <p:spPr>
          <a:xfrm flipV="1">
            <a:off x="1143000" y="381000"/>
            <a:ext cx="3505200" cy="2590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Straight Connector 1031"/>
          <p:cNvCxnSpPr/>
          <p:nvPr/>
        </p:nvCxnSpPr>
        <p:spPr>
          <a:xfrm flipV="1">
            <a:off x="1143000" y="2857500"/>
            <a:ext cx="3505200" cy="1143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Straight Connector 1037"/>
          <p:cNvCxnSpPr/>
          <p:nvPr/>
        </p:nvCxnSpPr>
        <p:spPr>
          <a:xfrm>
            <a:off x="1143000" y="2971800"/>
            <a:ext cx="3505200" cy="10477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Straight Connector 1043"/>
          <p:cNvCxnSpPr/>
          <p:nvPr/>
        </p:nvCxnSpPr>
        <p:spPr>
          <a:xfrm flipV="1">
            <a:off x="1143000" y="2857500"/>
            <a:ext cx="3505200" cy="485775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Straight Connector 1046"/>
          <p:cNvCxnSpPr/>
          <p:nvPr/>
        </p:nvCxnSpPr>
        <p:spPr>
          <a:xfrm flipV="1">
            <a:off x="1143000" y="381000"/>
            <a:ext cx="3505200" cy="3352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Straight Connector 1049"/>
          <p:cNvCxnSpPr/>
          <p:nvPr/>
        </p:nvCxnSpPr>
        <p:spPr>
          <a:xfrm flipV="1">
            <a:off x="1143000" y="1619250"/>
            <a:ext cx="3505200" cy="211455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Straight Connector 1053"/>
          <p:cNvCxnSpPr/>
          <p:nvPr/>
        </p:nvCxnSpPr>
        <p:spPr>
          <a:xfrm>
            <a:off x="1143000" y="3733800"/>
            <a:ext cx="3505200" cy="2857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Straight Connector 1056"/>
          <p:cNvCxnSpPr/>
          <p:nvPr/>
        </p:nvCxnSpPr>
        <p:spPr>
          <a:xfrm flipV="1">
            <a:off x="1143000" y="381000"/>
            <a:ext cx="3505200" cy="3733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0" name="Straight Connector 1059"/>
          <p:cNvCxnSpPr/>
          <p:nvPr/>
        </p:nvCxnSpPr>
        <p:spPr>
          <a:xfrm flipV="1">
            <a:off x="1143000" y="1619250"/>
            <a:ext cx="3505200" cy="249555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3" name="Straight Connector 1062"/>
          <p:cNvCxnSpPr/>
          <p:nvPr/>
        </p:nvCxnSpPr>
        <p:spPr>
          <a:xfrm flipV="1">
            <a:off x="1143000" y="2857500"/>
            <a:ext cx="3505200" cy="12573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6" name="Straight Connector 1065"/>
          <p:cNvCxnSpPr/>
          <p:nvPr/>
        </p:nvCxnSpPr>
        <p:spPr>
          <a:xfrm flipV="1">
            <a:off x="1143000" y="4019550"/>
            <a:ext cx="3505200" cy="952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9" name="Straight Connector 1068"/>
          <p:cNvCxnSpPr/>
          <p:nvPr/>
        </p:nvCxnSpPr>
        <p:spPr>
          <a:xfrm>
            <a:off x="1143000" y="4495800"/>
            <a:ext cx="3505200" cy="6858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2" name="Straight Connector 1071"/>
          <p:cNvCxnSpPr/>
          <p:nvPr/>
        </p:nvCxnSpPr>
        <p:spPr>
          <a:xfrm flipV="1">
            <a:off x="1143000" y="4019550"/>
            <a:ext cx="3505200" cy="4762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5" name="Straight Connector 1074"/>
          <p:cNvCxnSpPr/>
          <p:nvPr/>
        </p:nvCxnSpPr>
        <p:spPr>
          <a:xfrm flipV="1">
            <a:off x="1143000" y="1600200"/>
            <a:ext cx="3505200" cy="289560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8" name="Straight Connector 1077"/>
          <p:cNvCxnSpPr/>
          <p:nvPr/>
        </p:nvCxnSpPr>
        <p:spPr>
          <a:xfrm flipV="1">
            <a:off x="1143000" y="381000"/>
            <a:ext cx="3505200" cy="60198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3" name="Straight Connector 1082"/>
          <p:cNvCxnSpPr/>
          <p:nvPr/>
        </p:nvCxnSpPr>
        <p:spPr>
          <a:xfrm flipV="1">
            <a:off x="1143000" y="1600200"/>
            <a:ext cx="3505200" cy="4800600"/>
          </a:xfrm>
          <a:prstGeom prst="line">
            <a:avLst/>
          </a:prstGeom>
          <a:ln w="254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6" name="Straight Connector 1085"/>
          <p:cNvCxnSpPr/>
          <p:nvPr/>
        </p:nvCxnSpPr>
        <p:spPr>
          <a:xfrm flipV="1">
            <a:off x="1143000" y="2857500"/>
            <a:ext cx="3505200" cy="3543300"/>
          </a:xfrm>
          <a:prstGeom prst="line">
            <a:avLst/>
          </a:prstGeom>
          <a:ln w="254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9" name="Straight Connector 1088"/>
          <p:cNvCxnSpPr/>
          <p:nvPr/>
        </p:nvCxnSpPr>
        <p:spPr>
          <a:xfrm flipV="1">
            <a:off x="1143000" y="4019550"/>
            <a:ext cx="3505200" cy="238125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2" name="Straight Connector 1091"/>
          <p:cNvCxnSpPr/>
          <p:nvPr/>
        </p:nvCxnSpPr>
        <p:spPr>
          <a:xfrm flipV="1">
            <a:off x="1143000" y="5210175"/>
            <a:ext cx="3505200" cy="1190625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5" name="Straight Connector 1094"/>
          <p:cNvCxnSpPr/>
          <p:nvPr/>
        </p:nvCxnSpPr>
        <p:spPr>
          <a:xfrm flipV="1">
            <a:off x="1143000" y="5210175"/>
            <a:ext cx="3505200" cy="809625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8" name="Straight Connector 1097"/>
          <p:cNvCxnSpPr/>
          <p:nvPr/>
        </p:nvCxnSpPr>
        <p:spPr>
          <a:xfrm flipV="1">
            <a:off x="1143000" y="5210175"/>
            <a:ext cx="3505200" cy="404812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0" name="Straight Connector 1099"/>
          <p:cNvCxnSpPr/>
          <p:nvPr/>
        </p:nvCxnSpPr>
        <p:spPr>
          <a:xfrm flipV="1">
            <a:off x="1143000" y="5181600"/>
            <a:ext cx="3505200" cy="28575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Straight Connector 1101"/>
          <p:cNvCxnSpPr/>
          <p:nvPr/>
        </p:nvCxnSpPr>
        <p:spPr>
          <a:xfrm>
            <a:off x="1143000" y="4838700"/>
            <a:ext cx="3505200" cy="3429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7" name="Straight Connector 1106"/>
          <p:cNvCxnSpPr/>
          <p:nvPr/>
        </p:nvCxnSpPr>
        <p:spPr>
          <a:xfrm flipV="1">
            <a:off x="1143000" y="4019550"/>
            <a:ext cx="3505200" cy="1595437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0" name="Straight Connector 1109"/>
          <p:cNvCxnSpPr/>
          <p:nvPr/>
        </p:nvCxnSpPr>
        <p:spPr>
          <a:xfrm flipV="1">
            <a:off x="1143000" y="381000"/>
            <a:ext cx="3505200" cy="52339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3" name="Straight Connector 1112"/>
          <p:cNvCxnSpPr/>
          <p:nvPr/>
        </p:nvCxnSpPr>
        <p:spPr>
          <a:xfrm flipV="1">
            <a:off x="1143000" y="1600200"/>
            <a:ext cx="3505200" cy="4014787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9" name="Straight Connector 1118"/>
          <p:cNvCxnSpPr/>
          <p:nvPr/>
        </p:nvCxnSpPr>
        <p:spPr>
          <a:xfrm flipV="1">
            <a:off x="1143000" y="2867025"/>
            <a:ext cx="3505200" cy="1971675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1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112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Bridger</dc:creator>
  <cp:lastModifiedBy>Alison Bridger</cp:lastModifiedBy>
  <cp:revision>41</cp:revision>
  <cp:lastPrinted>2013-11-26T21:05:52Z</cp:lastPrinted>
  <dcterms:created xsi:type="dcterms:W3CDTF">2013-11-26T17:42:12Z</dcterms:created>
  <dcterms:modified xsi:type="dcterms:W3CDTF">2013-11-26T22:30:40Z</dcterms:modified>
</cp:coreProperties>
</file>