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3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2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7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4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5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4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8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9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8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8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125117"/>
              </p:ext>
            </p:extLst>
          </p:nvPr>
        </p:nvGraphicFramePr>
        <p:xfrm>
          <a:off x="304800" y="228600"/>
          <a:ext cx="838200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61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51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163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121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125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136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100W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171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172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155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179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electives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011436"/>
              </p:ext>
            </p:extLst>
          </p:nvPr>
        </p:nvGraphicFramePr>
        <p:xfrm>
          <a:off x="4648200" y="228600"/>
          <a:ext cx="4038600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12496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PLO-1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read and interpret various meteorological diagrams, and develop and present a short-to-medium term forecast with considerable skill.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PLO-2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explain ideas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and results through written, statistical, graphical, oral and computer-based forms of communication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PLO-3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explain current climate in terms of basic physical and dynamic processes, and explain the mechanisms responsible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for climate change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PLO-4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explain meteorological phenomena at various scales in terms of basic physical and dynamic processes, including radiative forcing, thermodynamics, microphysics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and dynamics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PLO-5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Know the design and use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of meteorological instruments, and techniques of collecting and interpreting the data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143000" y="381000"/>
            <a:ext cx="35052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143000" y="381000"/>
            <a:ext cx="3505200" cy="4114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143000" y="381000"/>
            <a:ext cx="3505200" cy="4495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143000" y="381000"/>
            <a:ext cx="3505200" cy="762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43000" y="381000"/>
            <a:ext cx="3505200" cy="1219200"/>
          </a:xfrm>
          <a:prstGeom prst="line">
            <a:avLst/>
          </a:prstGeom>
          <a:ln w="254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43000" y="762000"/>
            <a:ext cx="3505200" cy="8382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143000" y="1143000"/>
            <a:ext cx="3505200" cy="4572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143000" y="1600200"/>
            <a:ext cx="3505200" cy="3048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143000" y="1600200"/>
            <a:ext cx="3505200" cy="6858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1143000" y="1600200"/>
            <a:ext cx="3505200" cy="10287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143000" y="1600200"/>
            <a:ext cx="3505200" cy="21336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1143000" y="1600200"/>
            <a:ext cx="3505200" cy="25146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143000" y="1600200"/>
            <a:ext cx="3505200" cy="44196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143000" y="381000"/>
            <a:ext cx="3505200" cy="2476500"/>
          </a:xfrm>
          <a:prstGeom prst="line">
            <a:avLst/>
          </a:prstGeom>
          <a:ln w="25400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143000" y="1143000"/>
            <a:ext cx="3505200" cy="17145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143000" y="2857500"/>
            <a:ext cx="3505200" cy="1143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143000" y="2857500"/>
            <a:ext cx="3505200" cy="4953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143000" y="1524000"/>
            <a:ext cx="3505200" cy="13335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1143000" y="2857500"/>
            <a:ext cx="3505200" cy="3162300"/>
          </a:xfrm>
          <a:prstGeom prst="line">
            <a:avLst/>
          </a:prstGeom>
          <a:ln w="254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1143000" y="2857500"/>
            <a:ext cx="3505200" cy="3467100"/>
          </a:xfrm>
          <a:prstGeom prst="line">
            <a:avLst/>
          </a:prstGeom>
          <a:ln w="254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143000" y="2628900"/>
            <a:ext cx="3505200" cy="27813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143000" y="5410200"/>
            <a:ext cx="3505200" cy="1524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1143000" y="5410200"/>
            <a:ext cx="3505200" cy="6096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143000" y="3733800"/>
            <a:ext cx="3505200" cy="16764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Connector 1023"/>
          <p:cNvCxnSpPr/>
          <p:nvPr/>
        </p:nvCxnSpPr>
        <p:spPr>
          <a:xfrm>
            <a:off x="1143000" y="1143000"/>
            <a:ext cx="3505200" cy="42672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Connector 1026"/>
          <p:cNvCxnSpPr/>
          <p:nvPr/>
        </p:nvCxnSpPr>
        <p:spPr>
          <a:xfrm>
            <a:off x="1143000" y="381000"/>
            <a:ext cx="3505200" cy="3638550"/>
          </a:xfrm>
          <a:prstGeom prst="line">
            <a:avLst/>
          </a:prstGeom>
          <a:ln w="2540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Connector 1028"/>
          <p:cNvCxnSpPr/>
          <p:nvPr/>
        </p:nvCxnSpPr>
        <p:spPr>
          <a:xfrm>
            <a:off x="1143000" y="1143000"/>
            <a:ext cx="3505200" cy="28765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Straight Connector 1030"/>
          <p:cNvCxnSpPr/>
          <p:nvPr/>
        </p:nvCxnSpPr>
        <p:spPr>
          <a:xfrm>
            <a:off x="1143000" y="1524000"/>
            <a:ext cx="3505200" cy="24955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Straight Connector 1032"/>
          <p:cNvCxnSpPr/>
          <p:nvPr/>
        </p:nvCxnSpPr>
        <p:spPr>
          <a:xfrm>
            <a:off x="1143000" y="2971800"/>
            <a:ext cx="3505200" cy="10477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Straight Connector 1034"/>
          <p:cNvCxnSpPr/>
          <p:nvPr/>
        </p:nvCxnSpPr>
        <p:spPr>
          <a:xfrm>
            <a:off x="1143000" y="3352800"/>
            <a:ext cx="3505200" cy="6667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Straight Connector 1036"/>
          <p:cNvCxnSpPr/>
          <p:nvPr/>
        </p:nvCxnSpPr>
        <p:spPr>
          <a:xfrm flipV="1">
            <a:off x="1143000" y="4019550"/>
            <a:ext cx="3505200" cy="8572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Straight Connector 1038"/>
          <p:cNvCxnSpPr/>
          <p:nvPr/>
        </p:nvCxnSpPr>
        <p:spPr>
          <a:xfrm flipV="1">
            <a:off x="1143000" y="4019550"/>
            <a:ext cx="3505200" cy="11620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Straight Connector 1040"/>
          <p:cNvCxnSpPr/>
          <p:nvPr/>
        </p:nvCxnSpPr>
        <p:spPr>
          <a:xfrm flipV="1">
            <a:off x="1143000" y="4019550"/>
            <a:ext cx="3505200" cy="2000250"/>
          </a:xfrm>
          <a:prstGeom prst="line">
            <a:avLst/>
          </a:prstGeom>
          <a:ln w="254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Straight Connector 1042"/>
          <p:cNvCxnSpPr/>
          <p:nvPr/>
        </p:nvCxnSpPr>
        <p:spPr>
          <a:xfrm flipV="1">
            <a:off x="1143000" y="4019550"/>
            <a:ext cx="3505200" cy="2305050"/>
          </a:xfrm>
          <a:prstGeom prst="line">
            <a:avLst/>
          </a:prstGeom>
          <a:ln w="254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17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135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Bridger</dc:creator>
  <cp:lastModifiedBy>Alison Bridger</cp:lastModifiedBy>
  <cp:revision>18</cp:revision>
  <cp:lastPrinted>2013-11-26T18:28:11Z</cp:lastPrinted>
  <dcterms:created xsi:type="dcterms:W3CDTF">2013-11-26T17:42:12Z</dcterms:created>
  <dcterms:modified xsi:type="dcterms:W3CDTF">2013-11-26T19:54:51Z</dcterms:modified>
</cp:coreProperties>
</file>