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53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22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72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4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5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43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8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9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8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022B4-9AB9-4077-84A7-D6E2022F6ADA}" type="datetimeFigureOut">
              <a:rPr lang="en-US" smtClean="0"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A818C-C48D-45A9-BB87-5FE1C5922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8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706805"/>
              </p:ext>
            </p:extLst>
          </p:nvPr>
        </p:nvGraphicFramePr>
        <p:xfrm>
          <a:off x="304800" y="914400"/>
          <a:ext cx="8382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</a:tblGrid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205A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215</a:t>
                      </a:r>
                      <a:endParaRPr lang="en-US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240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202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285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298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299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electives</a:t>
                      </a:r>
                      <a:endParaRPr 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14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856316"/>
              </p:ext>
            </p:extLst>
          </p:nvPr>
        </p:nvGraphicFramePr>
        <p:xfrm>
          <a:off x="4637494" y="1524000"/>
          <a:ext cx="4038600" cy="361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12496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PLO-1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Be able to conduct an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 independent research project, and communicate the results in written and oral form in acceptable professional formats</a:t>
                      </a: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  <a:tr h="11734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PLO-2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Be able to explain meteorological phenomena in terms of advanced physical and dynamic concepts.</a:t>
                      </a:r>
                    </a:p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  <a:tr h="117348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PLO-3</a:t>
                      </a:r>
                    </a:p>
                    <a:p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Understand and be able to apply advanced numerical methods to solve atmospheric and climate science problems.</a:t>
                      </a:r>
                    </a:p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143000" y="1219200"/>
            <a:ext cx="3505200" cy="175260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1828800"/>
            <a:ext cx="3505200" cy="114300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0" y="2438400"/>
            <a:ext cx="3505200" cy="16764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143000" y="1676400"/>
            <a:ext cx="3505200" cy="14478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143000" y="1676400"/>
            <a:ext cx="3505200" cy="20574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143000" y="2971800"/>
            <a:ext cx="3505200" cy="76200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143000" y="3733800"/>
            <a:ext cx="3505200" cy="381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143000" y="1676400"/>
            <a:ext cx="3505200" cy="7620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1143000" y="1676400"/>
            <a:ext cx="3505200" cy="1524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143000" y="1219200"/>
            <a:ext cx="3505200" cy="457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1143000" y="4114800"/>
            <a:ext cx="3505200" cy="1524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1143000" y="4114800"/>
            <a:ext cx="3505200" cy="7620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1143000" y="1676400"/>
            <a:ext cx="3505200" cy="25908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1143000" y="1676400"/>
            <a:ext cx="3505200" cy="32004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1143000" y="2971800"/>
            <a:ext cx="3505200" cy="2514600"/>
          </a:xfrm>
          <a:prstGeom prst="lin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1143000" y="4114800"/>
            <a:ext cx="3505200" cy="137160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17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66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Bridger</dc:creator>
  <cp:lastModifiedBy>Alison Bridger</cp:lastModifiedBy>
  <cp:revision>25</cp:revision>
  <cp:lastPrinted>2013-11-26T18:28:11Z</cp:lastPrinted>
  <dcterms:created xsi:type="dcterms:W3CDTF">2013-11-26T17:42:12Z</dcterms:created>
  <dcterms:modified xsi:type="dcterms:W3CDTF">2013-11-26T22:44:51Z</dcterms:modified>
</cp:coreProperties>
</file>