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5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42D-C723-4E71-A325-2C612E62BAC2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6EB7-1C38-407D-88DF-541744896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42D-C723-4E71-A325-2C612E62BAC2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6EB7-1C38-407D-88DF-541744896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42D-C723-4E71-A325-2C612E62BAC2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6EB7-1C38-407D-88DF-541744896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42D-C723-4E71-A325-2C612E62BAC2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6EB7-1C38-407D-88DF-541744896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42D-C723-4E71-A325-2C612E62BAC2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6EB7-1C38-407D-88DF-541744896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42D-C723-4E71-A325-2C612E62BAC2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6EB7-1C38-407D-88DF-541744896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42D-C723-4E71-A325-2C612E62BAC2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6EB7-1C38-407D-88DF-541744896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42D-C723-4E71-A325-2C612E62BAC2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6EB7-1C38-407D-88DF-541744896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42D-C723-4E71-A325-2C612E62BAC2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6EB7-1C38-407D-88DF-541744896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42D-C723-4E71-A325-2C612E62BAC2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6EB7-1C38-407D-88DF-541744896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42D-C723-4E71-A325-2C612E62BAC2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6EB7-1C38-407D-88DF-541744896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942D-C723-4E71-A325-2C612E62BAC2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B6EB7-1C38-407D-88DF-541744896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quake.usgs.gov/regional/nca/1868virtualtour/bayarea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Bay Area </a:t>
            </a:r>
            <a:r>
              <a:rPr lang="en-US" dirty="0" smtClean="0"/>
              <a:t>Faults and Earth Material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162"/>
            <a:ext cx="76962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858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Bay Area</a:t>
            </a:r>
          </a:p>
          <a:p>
            <a:r>
              <a:rPr lang="en-US" b="1" dirty="0" smtClean="0">
                <a:hlinkClick r:id="rId3"/>
              </a:rPr>
              <a:t>Faults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Earthquakes Today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410423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3996074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en-US"/>
              <a:t>Geological Cross-section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8926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599"/>
            <a:ext cx="3977392" cy="634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905000"/>
            <a:ext cx="3352800" cy="31700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General breakdown: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err="1" smtClean="0"/>
              <a:t>Baymud</a:t>
            </a:r>
            <a:r>
              <a:rPr lang="en-US" sz="2000" b="1" dirty="0" smtClean="0"/>
              <a:t>: </a:t>
            </a:r>
            <a:r>
              <a:rPr lang="en-US" sz="2000" dirty="0" smtClean="0"/>
              <a:t>flat area near bay- marshland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Unconsolidated sediments:</a:t>
            </a:r>
            <a:r>
              <a:rPr lang="en-US" sz="2000" dirty="0" smtClean="0"/>
              <a:t> area that is flat toward the hills- sediment from hills filling in basin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Bedrock</a:t>
            </a:r>
            <a:r>
              <a:rPr lang="en-US" sz="2000" dirty="0" smtClean="0"/>
              <a:t>: hills (not all hills are stable but for this discussion we will assume this)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San Jose State University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624" y="2628741"/>
            <a:ext cx="4292375" cy="278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5715000"/>
            <a:ext cx="7315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San Jose State is built on unconsolidated sediments and is surrounded by mountains (bedrock).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24"/>
            <a:ext cx="6324600" cy="659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Earth </a:t>
            </a:r>
            <a:r>
              <a:rPr lang="en-US" dirty="0" smtClean="0"/>
              <a:t>Materials and ground shaking</a:t>
            </a:r>
            <a:endParaRPr lang="en-US" dirty="0"/>
          </a:p>
        </p:txBody>
      </p:sp>
      <p:pic>
        <p:nvPicPr>
          <p:cNvPr id="184326" name="Picture 6" descr="Photo and map of collapsed Cypress structure in Oakland, Califor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924050"/>
            <a:ext cx="8924925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When the Bay Area 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Understand general earthquake hazards</a:t>
            </a:r>
          </a:p>
          <a:p>
            <a:r>
              <a:rPr lang="en-US" dirty="0" smtClean="0"/>
              <a:t>Know the general location of faults in the Bay Area</a:t>
            </a:r>
          </a:p>
          <a:p>
            <a:r>
              <a:rPr lang="en-US" dirty="0" smtClean="0"/>
              <a:t>Have a general idea of the topography and earth materials of the Bay Area</a:t>
            </a:r>
          </a:p>
          <a:p>
            <a:r>
              <a:rPr lang="en-US" dirty="0" smtClean="0"/>
              <a:t>Movie: specific locations of hazards; structural failures (Cypress structure addressed); forecasting </a:t>
            </a:r>
            <a:r>
              <a:rPr lang="en-US" dirty="0" err="1" smtClean="0"/>
              <a:t>eqs</a:t>
            </a:r>
            <a:r>
              <a:rPr lang="en-US" dirty="0" smtClean="0"/>
              <a:t>- recurrence interval and </a:t>
            </a:r>
            <a:r>
              <a:rPr lang="en-US" smtClean="0"/>
              <a:t>seismic gap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136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Bay Area Faults and Earth Material</vt:lpstr>
      <vt:lpstr>Slide 2</vt:lpstr>
      <vt:lpstr>Earthquakes Today</vt:lpstr>
      <vt:lpstr>Geological Cross-section</vt:lpstr>
      <vt:lpstr>Slide 5</vt:lpstr>
      <vt:lpstr>San Jose State University</vt:lpstr>
      <vt:lpstr>Slide 7</vt:lpstr>
      <vt:lpstr>Earth Materials and ground shaking</vt:lpstr>
      <vt:lpstr>When the Bay Area Quakes</vt:lpstr>
    </vt:vector>
  </TitlesOfParts>
  <Company>SJSU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 Area Faults</dc:title>
  <dc:creator>paulaj</dc:creator>
  <cp:lastModifiedBy>paulaj</cp:lastModifiedBy>
  <cp:revision>7</cp:revision>
  <dcterms:created xsi:type="dcterms:W3CDTF">2010-10-28T00:06:45Z</dcterms:created>
  <dcterms:modified xsi:type="dcterms:W3CDTF">2011-04-19T15:30:05Z</dcterms:modified>
</cp:coreProperties>
</file>