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9" r:id="rId8"/>
    <p:sldId id="267" r:id="rId9"/>
    <p:sldId id="268" r:id="rId10"/>
    <p:sldId id="271" r:id="rId11"/>
    <p:sldId id="270" r:id="rId12"/>
    <p:sldId id="272" r:id="rId13"/>
    <p:sldId id="273" r:id="rId14"/>
    <p:sldId id="256" r:id="rId15"/>
    <p:sldId id="274" r:id="rId16"/>
    <p:sldId id="257" r:id="rId17"/>
    <p:sldId id="258" r:id="rId18"/>
    <p:sldId id="260" r:id="rId19"/>
    <p:sldId id="259" r:id="rId20"/>
    <p:sldId id="275" r:id="rId21"/>
    <p:sldId id="277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F352A3-E0DB-4003-BDCB-B393395705FB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0A15BF-9DFD-40E0-85C6-D75DAC379B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The Great Migration (1916-1930)</a:t>
            </a:r>
          </a:p>
          <a:p>
            <a:endParaRPr lang="en-US" sz="3200" dirty="0"/>
          </a:p>
          <a:p>
            <a:r>
              <a:rPr lang="en-US" sz="3200" dirty="0" smtClean="0"/>
              <a:t>The Second Great Migration (1940-1970)</a:t>
            </a:r>
          </a:p>
          <a:p>
            <a:endParaRPr lang="en-US" sz="3200" dirty="0"/>
          </a:p>
          <a:p>
            <a:r>
              <a:rPr lang="en-US" sz="3200" dirty="0" smtClean="0"/>
              <a:t>The Third Great Migration (1970-today)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Algerian" panose="04020705040A02060702" pitchFamily="82" charset="0"/>
              </a:rPr>
              <a:t/>
            </a:r>
            <a:br>
              <a:rPr lang="en-US" sz="4800" dirty="0" smtClean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/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 smtClean="0">
                <a:latin typeface="Algerian" panose="04020705040A02060702" pitchFamily="82" charset="0"/>
              </a:rPr>
              <a:t/>
            </a:r>
            <a:br>
              <a:rPr lang="en-US" sz="4800" dirty="0" smtClean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/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 smtClean="0">
                <a:latin typeface="Algerian" panose="04020705040A02060702" pitchFamily="82" charset="0"/>
              </a:rPr>
              <a:t/>
            </a:r>
            <a:br>
              <a:rPr lang="en-US" sz="4800" dirty="0" smtClean="0">
                <a:latin typeface="Algerian" panose="04020705040A02060702" pitchFamily="82" charset="0"/>
              </a:rPr>
            </a:br>
            <a:r>
              <a:rPr lang="en-US" sz="4000" b="1" dirty="0" smtClean="0">
                <a:latin typeface="Algerian" panose="04020705040A02060702" pitchFamily="82" charset="0"/>
              </a:rPr>
              <a:t>MIGRATIONS of African Americans</a:t>
            </a:r>
            <a:endParaRPr lang="en-US" sz="40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WendyT\Pictures\2gm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77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5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219200"/>
          </a:xfrm>
        </p:spPr>
        <p:txBody>
          <a:bodyPr/>
          <a:lstStyle/>
          <a:p>
            <a:endParaRPr lang="en-US"/>
          </a:p>
        </p:txBody>
      </p:sp>
      <p:pic>
        <p:nvPicPr>
          <p:cNvPr id="13314" name="Picture 2" descr="C:\Users\WendyT\Pictures\2gm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772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8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 descr="C:\Users\WendyT\Pictures\gmtoday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WendyT\Pictures\gmtoday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3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3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/>
              <a:t>T</a:t>
            </a:r>
            <a:r>
              <a:rPr lang="en-US" sz="4800" dirty="0" smtClean="0"/>
              <a:t>he Children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Civil Rights Movement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1950’s-70’s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7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100" dirty="0" smtClean="0"/>
              <a:t>Birmingham </a:t>
            </a:r>
            <a:r>
              <a:rPr lang="en-US" sz="2400" dirty="0" smtClean="0"/>
              <a:t>(#10 &amp; 13) </a:t>
            </a:r>
            <a:r>
              <a:rPr lang="en-US" sz="3100" dirty="0" smtClean="0"/>
              <a:t>Wallace elected governor</a:t>
            </a:r>
          </a:p>
          <a:p>
            <a:pPr marL="0" indent="0">
              <a:buNone/>
            </a:pPr>
            <a:r>
              <a:rPr lang="en-US" sz="3100" dirty="0" smtClean="0"/>
              <a:t>  </a:t>
            </a:r>
            <a:r>
              <a:rPr lang="en-US" sz="3100" dirty="0"/>
              <a:t>	</a:t>
            </a:r>
            <a:r>
              <a:rPr lang="en-US" sz="3100" dirty="0" smtClean="0"/>
              <a:t>		16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Street Baptist Church Bombed</a:t>
            </a:r>
            <a:endParaRPr lang="en-US" sz="3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Civil Rights “Hot Spots”</a:t>
            </a:r>
            <a:endParaRPr lang="en-US" sz="5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799"/>
            <a:ext cx="708660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92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ndyT\Pictures\Birmingham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4262"/>
            <a:ext cx="31782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lgerian" panose="04020705040A02060702" pitchFamily="82" charset="0"/>
              </a:rPr>
              <a:t>“</a:t>
            </a:r>
            <a:r>
              <a:rPr lang="en-US" b="1" dirty="0" smtClean="0">
                <a:effectLst/>
                <a:latin typeface="Algerian" panose="04020705040A02060702" pitchFamily="82" charset="0"/>
              </a:rPr>
              <a:t>Four Angels of Change”</a:t>
            </a:r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1027" name="Picture 3" descr="C:\Users\WendyT\Pictures\Birmingham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20193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endyT\Pictures\Birmingham 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48250"/>
            <a:ext cx="14478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endyT\Pictures\KK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91768"/>
            <a:ext cx="2286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9611" y="3861707"/>
            <a:ext cx="53880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16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 Street Baptist Church Bombing</a:t>
            </a:r>
          </a:p>
          <a:p>
            <a:pPr algn="ctr"/>
            <a:r>
              <a:rPr lang="en-US" sz="2600" dirty="0" smtClean="0"/>
              <a:t>Sept. 15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, 1963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864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50</a:t>
            </a:r>
            <a:r>
              <a:rPr lang="en-US" sz="5400" dirty="0" smtClean="0"/>
              <a:t> Year Anniversary</a:t>
            </a:r>
            <a:endParaRPr lang="en-US" sz="5400" dirty="0"/>
          </a:p>
        </p:txBody>
      </p:sp>
      <p:pic>
        <p:nvPicPr>
          <p:cNvPr id="2050" name="Picture 2" descr="C:\Users\WendyT\Pictures\Birmingha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542274" cy="407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endyT\Pictures\Birmingham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293111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The Children’s March</a:t>
            </a:r>
            <a:endParaRPr lang="en-US" sz="5400" dirty="0"/>
          </a:p>
        </p:txBody>
      </p:sp>
      <p:pic>
        <p:nvPicPr>
          <p:cNvPr id="4098" name="Picture 2" descr="C:\Users\WendyT\Pictures\C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3037"/>
            <a:ext cx="283028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endyT\Pictures\C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99494"/>
            <a:ext cx="3191916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endyT\Pictures\CM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10000"/>
            <a:ext cx="40821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endyT\Pictures\CM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09" y="3810000"/>
            <a:ext cx="356058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WendyT\Pictures\kelly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5" y="1384852"/>
            <a:ext cx="3276165" cy="234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endyT\Pictures\kell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64005"/>
            <a:ext cx="3457575" cy="25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endyT\Pictures\kelly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72808"/>
            <a:ext cx="3167062" cy="23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WendyT\Pictures\kelly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17" y="174171"/>
            <a:ext cx="23398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WendyT\Pictures\kelly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6345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The Great Migration (1916-1930)</a:t>
            </a:r>
            <a:endParaRPr lang="en-US" sz="4400" dirty="0"/>
          </a:p>
        </p:txBody>
      </p:sp>
      <p:pic>
        <p:nvPicPr>
          <p:cNvPr id="5122" name="Picture 2" descr="C:\Users\WendyT\Pictures\GM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2296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MLK &amp; Malcolm X</a:t>
            </a:r>
            <a:endParaRPr lang="en-US" dirty="0"/>
          </a:p>
        </p:txBody>
      </p:sp>
      <p:pic>
        <p:nvPicPr>
          <p:cNvPr id="1026" name="Picture 2" descr="C:\Users\WendyT\Pictures\mlk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1676400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ndyT\Pictures\ml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endyT\Pictures\m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4191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endyT\Pictures\mx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0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policy in which an individual's color, race, sex, religion or national origin are taken into account by a business or the government in order to increase the opportunities provided to an underrepresented part of society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It is often considered a means of countering historical discrimination against a particular group.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AFFIRMATIVE ACTION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56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Regents of the University of CA v. Allen Bakke   (1978)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Const. Issue	</a:t>
            </a:r>
            <a:r>
              <a:rPr lang="en-US" dirty="0" smtClean="0"/>
              <a:t>	</a:t>
            </a:r>
            <a:r>
              <a:rPr lang="en-US" u="sng" dirty="0" smtClean="0"/>
              <a:t>Details  (about 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Supreme Court’s Decision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Impact Upon Society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0" y="-76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62200" y="25146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85800" y="43434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09600" y="5334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Draw a “T-Chart” in your notebooks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200" dirty="0" smtClean="0"/>
              <a:t>Group 1: “The Case for Affirmative Action”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Group 2: “The Case Against Affirmative Action”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Group 3:  “Academic Merit is Most Important”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If you finish early, split up &amp; join another group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JIGSAW: Count off to  “3”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413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Essential Question:  Should Affirmative Action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	     programs be legal today?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u="sng" dirty="0" smtClean="0"/>
              <a:t>We will be looking for:</a:t>
            </a:r>
          </a:p>
          <a:p>
            <a:pPr marL="0" indent="0">
              <a:buNone/>
            </a:pPr>
            <a:r>
              <a:rPr lang="en-US" sz="2800" dirty="0" smtClean="0"/>
              <a:t>1.  Pro/Con Arguments using the “T-Chart”</a:t>
            </a:r>
          </a:p>
          <a:p>
            <a:pPr marL="0" indent="0">
              <a:buNone/>
            </a:pPr>
            <a:r>
              <a:rPr lang="en-US" sz="2800" dirty="0" smtClean="0"/>
              <a:t>2.  Use of the Four Cornerstones of Geography: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Location, Conditions/Place, Connections</a:t>
            </a:r>
            <a:r>
              <a:rPr lang="en-US" sz="2800" smtClean="0"/>
              <a:t>, &amp;	Region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 Socratic Seminar etiquette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Socratic Seminar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1863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WendyT\Pictures\GM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924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WendyT\Pictures\GM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1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WendyT\Pictures\GM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3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WendyT\Pictures\GM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771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Second Great Migration (1940-1970)</a:t>
            </a:r>
            <a:endParaRPr lang="en-US" dirty="0"/>
          </a:p>
        </p:txBody>
      </p:sp>
      <p:pic>
        <p:nvPicPr>
          <p:cNvPr id="12291" name="Picture 3" descr="C:\Users\WendyT\Pictures\2gm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77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 descr="C:\Users\WendyT\Pictures\2gm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0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WendyT\Pictures\2gm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61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512</TotalTime>
  <Words>220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     MIGRATIONS of African Americans</vt:lpstr>
      <vt:lpstr>The Great Migration (1916-1930)</vt:lpstr>
      <vt:lpstr>PowerPoint Presentation</vt:lpstr>
      <vt:lpstr>PowerPoint Presentation</vt:lpstr>
      <vt:lpstr>PowerPoint Presentation</vt:lpstr>
      <vt:lpstr>PowerPoint Presentation</vt:lpstr>
      <vt:lpstr>The Second Great Migration (1940-1970)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Civil Rights Movement 1950’s-70’s</vt:lpstr>
      <vt:lpstr>Civil Rights “Hot Spots”</vt:lpstr>
      <vt:lpstr>“Four Angels of Change” </vt:lpstr>
      <vt:lpstr>50 Year Anniversary</vt:lpstr>
      <vt:lpstr>The Children’s March</vt:lpstr>
      <vt:lpstr>PowerPoint Presentation</vt:lpstr>
      <vt:lpstr>MLK &amp; Malcolm X</vt:lpstr>
      <vt:lpstr>AFFIRMATIVE ACTION </vt:lpstr>
      <vt:lpstr>PowerPoint Presentation</vt:lpstr>
      <vt:lpstr>JIGSAW: Count off to  “3”</vt:lpstr>
      <vt:lpstr>Socratic Seminar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WendyT</dc:creator>
  <cp:lastModifiedBy>WendyT</cp:lastModifiedBy>
  <cp:revision>23</cp:revision>
  <dcterms:created xsi:type="dcterms:W3CDTF">2013-09-15T20:41:10Z</dcterms:created>
  <dcterms:modified xsi:type="dcterms:W3CDTF">2013-09-30T06:51:36Z</dcterms:modified>
</cp:coreProperties>
</file>