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C7FA77-2D81-488F-BB10-F422B83EF0D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214323-678A-4A0D-9501-A6762DD642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Political Cartoons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19</a:t>
            </a:r>
            <a:r>
              <a:rPr lang="en-US" sz="4000" baseline="30000" dirty="0"/>
              <a:t>th</a:t>
            </a:r>
            <a:r>
              <a:rPr lang="en-US" sz="4000" dirty="0"/>
              <a:t>-early 20</a:t>
            </a:r>
            <a:r>
              <a:rPr lang="en-US" sz="4000" baseline="30000" dirty="0"/>
              <a:t>th</a:t>
            </a:r>
            <a:r>
              <a:rPr lang="en-US" sz="4000" dirty="0"/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29990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029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Directions:  Divide into 5 groups </a:t>
            </a:r>
          </a:p>
          <a:p>
            <a:pPr marL="0" indent="0">
              <a:buNone/>
            </a:pPr>
            <a:r>
              <a:rPr lang="en-US" dirty="0" smtClean="0"/>
              <a:t>Using the following Tier 3 words, write a 1 sentence message about U.S. Imperialism 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on each set of cartoons.  Use info from the Spanish &amp; </a:t>
            </a:r>
            <a:r>
              <a:rPr lang="en-US" dirty="0" err="1" smtClean="0"/>
              <a:t>Phillipine</a:t>
            </a:r>
            <a:r>
              <a:rPr lang="en-US" dirty="0" smtClean="0"/>
              <a:t>-Americans wars.</a:t>
            </a:r>
          </a:p>
          <a:p>
            <a:pPr marL="0" indent="0">
              <a:buNone/>
            </a:pPr>
            <a:r>
              <a:rPr lang="en-US" dirty="0" smtClean="0"/>
              <a:t>  		Insurgency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	Imperialism/Anti-Imperialism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Social Darwinism		</a:t>
            </a:r>
          </a:p>
          <a:p>
            <a:pPr marL="0" indent="0">
              <a:buNone/>
            </a:pPr>
            <a:r>
              <a:rPr lang="en-US" dirty="0" smtClean="0"/>
              <a:t>   		Nationalists		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Yellow Journalism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Roosevelt </a:t>
            </a:r>
            <a:r>
              <a:rPr lang="en-US" dirty="0" smtClean="0"/>
              <a:t>Corollary/</a:t>
            </a:r>
            <a:r>
              <a:rPr lang="en-US" smtClean="0"/>
              <a:t>Monroe Doctrine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		Platt Amendment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Tariff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Gallery (Carousel) Walk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324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2800" dirty="0" smtClean="0"/>
              <a:t>#1					          #2</a:t>
            </a:r>
            <a:endParaRPr lang="en-US" sz="2800" dirty="0"/>
          </a:p>
        </p:txBody>
      </p:sp>
      <p:pic>
        <p:nvPicPr>
          <p:cNvPr id="1026" name="Picture 2" descr="C:\Users\WendyT\Pictures\Imp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" y="2286000"/>
            <a:ext cx="39551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ndyT\Pictures\imper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98367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9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#3							#4</a:t>
            </a:r>
            <a:endParaRPr lang="en-US" sz="2800" dirty="0"/>
          </a:p>
        </p:txBody>
      </p:sp>
      <p:pic>
        <p:nvPicPr>
          <p:cNvPr id="3074" name="Picture 2" descr="C:\Users\WendyT\Pictures\Cu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9" y="2209800"/>
            <a:ext cx="345809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endyT\Pictures\Phillipi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0735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7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endyT\Pictures\Imp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5457"/>
            <a:ext cx="444173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ndyT\Pictures\im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237015"/>
            <a:ext cx="3941619" cy="30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237015"/>
            <a:ext cx="3830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        			        </a:t>
            </a:r>
            <a:r>
              <a:rPr lang="en-US" sz="2400" dirty="0" smtClean="0"/>
              <a:t>#6</a:t>
            </a:r>
            <a:endParaRPr lang="en-US" dirty="0"/>
          </a:p>
          <a:p>
            <a:r>
              <a:rPr lang="en-US" sz="2400" dirty="0" smtClean="0"/>
              <a:t>#5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20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#7</a:t>
            </a:r>
            <a:endParaRPr lang="en-US" sz="2800" dirty="0"/>
          </a:p>
        </p:txBody>
      </p:sp>
      <p:pic>
        <p:nvPicPr>
          <p:cNvPr id="4" name="Picture 5" descr="C:\Users\WendyT\Pictures\Imper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403850" cy="43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6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20444"/>
          </a:xfrm>
        </p:spPr>
        <p:txBody>
          <a:bodyPr/>
          <a:lstStyle/>
          <a:p>
            <a:r>
              <a:rPr lang="en-US" sz="2800" dirty="0" smtClean="0"/>
              <a:t>							#8</a:t>
            </a:r>
            <a:endParaRPr lang="en-US" sz="2800" dirty="0"/>
          </a:p>
        </p:txBody>
      </p:sp>
      <p:pic>
        <p:nvPicPr>
          <p:cNvPr id="4098" name="Picture 2" descr="C:\Users\WendyT\Pictures\Water cure anti i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795797" cy="59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0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							#9</a:t>
            </a:r>
            <a:endParaRPr lang="en-US" sz="2800" dirty="0"/>
          </a:p>
        </p:txBody>
      </p:sp>
      <p:pic>
        <p:nvPicPr>
          <p:cNvPr id="5122" name="Picture 2" descr="C:\Users\WendyT\Pictures\white-mans-burden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63599"/>
            <a:ext cx="4572000" cy="53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3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</TotalTime>
  <Words>64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Imperialism Political Cartoons</vt:lpstr>
      <vt:lpstr>Gallery (Carousel) Walk</vt:lpstr>
      <vt:lpstr>#1               #2</vt:lpstr>
      <vt:lpstr>#3       #4</vt:lpstr>
      <vt:lpstr>PowerPoint Presentation</vt:lpstr>
      <vt:lpstr>#7</vt:lpstr>
      <vt:lpstr>       #8</vt:lpstr>
      <vt:lpstr>       #9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WendyT</dc:creator>
  <cp:lastModifiedBy>Wendy Thowdis</cp:lastModifiedBy>
  <cp:revision>11</cp:revision>
  <cp:lastPrinted>2013-10-29T06:20:00Z</cp:lastPrinted>
  <dcterms:created xsi:type="dcterms:W3CDTF">2013-10-29T05:09:00Z</dcterms:created>
  <dcterms:modified xsi:type="dcterms:W3CDTF">2013-11-05T20:29:58Z</dcterms:modified>
</cp:coreProperties>
</file>