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7"/>
  </p:notesMasterIdLst>
  <p:handoutMasterIdLst>
    <p:handoutMasterId r:id="rId8"/>
  </p:handout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9B5E0-6285-47E5-9AE1-41C8821F566D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D1F3F-B6D0-4439-B17F-7EFCEC2E3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462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64C17-7DF6-4470-9B72-40BF3B366A33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A7FDE-FFCE-42F9-90DA-27DC0DEB5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94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A7FDE-FFCE-42F9-90DA-27DC0DEB523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7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A7FDE-FFCE-42F9-90DA-27DC0DEB523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274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A7FDE-FFCE-42F9-90DA-27DC0DEB523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865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A7FDE-FFCE-42F9-90DA-27DC0DEB523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2532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A7FDE-FFCE-42F9-90DA-27DC0DEB523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806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September 10, 2015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September 10,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September 10,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September 10,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September 10,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September 10,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September 10, 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September 10, 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September 10, 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September 10, 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September 10,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September 10,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jsu.edu/specialed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5"/>
            <a:ext cx="3313355" cy="246612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Masters of Arts in Education, Concentration in Special Education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5326234"/>
            <a:ext cx="3309803" cy="644454"/>
          </a:xfrm>
        </p:spPr>
        <p:txBody>
          <a:bodyPr>
            <a:normAutofit/>
          </a:bodyPr>
          <a:lstStyle/>
          <a:p>
            <a:pPr algn="ctr"/>
            <a:r>
              <a:rPr lang="en-US" sz="1400" dirty="0" smtClean="0"/>
              <a:t>Department of Special Education</a:t>
            </a:r>
          </a:p>
          <a:p>
            <a:pPr algn="ctr"/>
            <a:r>
              <a:rPr lang="en-US" sz="1400" dirty="0" smtClean="0"/>
              <a:t>San Jose State University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464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242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34344"/>
            <a:ext cx="6777317" cy="409828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MA in Education with a Concentration in Special Education is a rigorous program designed to give an opportunity to candidates with experience in the field to ask questions about practices, policies, educational strategies or attitudes that can be answered by conducting a research project. The candidates utilize their experiences and knowledge from courses to design a research study that investigates an issue.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39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2138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MA Program: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10161"/>
            <a:ext cx="7126633" cy="4350073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en-US" b="1" i="1" dirty="0" smtClean="0"/>
              <a:t>MA Writing Assessment</a:t>
            </a:r>
            <a:r>
              <a:rPr lang="en-US" dirty="0" smtClean="0"/>
              <a:t>: </a:t>
            </a:r>
            <a:r>
              <a:rPr lang="en-US" sz="1800" dirty="0" smtClean="0"/>
              <a:t>dates are on web site: </a:t>
            </a:r>
            <a:r>
              <a:rPr lang="en-US" sz="1800" dirty="0" smtClean="0">
                <a:hlinkClick r:id="rId3"/>
              </a:rPr>
              <a:t>www.sjsu.edu/specialed</a:t>
            </a:r>
            <a:r>
              <a:rPr lang="en-US" sz="1800" dirty="0" smtClean="0"/>
              <a:t>:  Programs &gt; MA Program </a:t>
            </a:r>
          </a:p>
          <a:p>
            <a:pPr marL="68580" indent="0">
              <a:buNone/>
            </a:pPr>
            <a:endParaRPr lang="en-US" sz="1800" dirty="0" smtClean="0"/>
          </a:p>
          <a:p>
            <a:pPr marL="68580" indent="0">
              <a:buNone/>
            </a:pPr>
            <a:r>
              <a:rPr lang="en-US" b="1" i="1" dirty="0" smtClean="0"/>
              <a:t>30 units total for the MA</a:t>
            </a:r>
            <a:r>
              <a:rPr lang="en-US" dirty="0" smtClean="0"/>
              <a:t>: </a:t>
            </a:r>
          </a:p>
          <a:p>
            <a:r>
              <a:rPr lang="en-US" dirty="0" smtClean="0"/>
              <a:t>18 units (6 courses) of “electives” </a:t>
            </a:r>
            <a:r>
              <a:rPr lang="en-US" sz="1800" dirty="0" smtClean="0"/>
              <a:t>(coursework from the credential programs and must include one of the courses about Autism </a:t>
            </a:r>
            <a:r>
              <a:rPr lang="en-US" sz="1800" dirty="0"/>
              <a:t>S</a:t>
            </a:r>
            <a:r>
              <a:rPr lang="en-US" sz="1800" dirty="0" smtClean="0"/>
              <a:t>pectrum </a:t>
            </a:r>
            <a:r>
              <a:rPr lang="en-US" sz="1800" dirty="0"/>
              <a:t>D</a:t>
            </a:r>
            <a:r>
              <a:rPr lang="en-US" sz="1800" dirty="0" smtClean="0"/>
              <a:t>isorders)</a:t>
            </a:r>
          </a:p>
          <a:p>
            <a:pPr marL="68580" indent="0">
              <a:buNone/>
            </a:pPr>
            <a:endParaRPr lang="en-US" sz="1800" dirty="0" smtClean="0"/>
          </a:p>
          <a:p>
            <a:r>
              <a:rPr lang="en-US" dirty="0" smtClean="0"/>
              <a:t>12 units (4 courses) that provide instruction in designing a research project, getting university approval to conduct research (IRB Proposal), writing a literature review to identify any related studies that support the study and summarizing research results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6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29751"/>
            <a:ext cx="7024744" cy="46438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Requirements </a:t>
            </a:r>
            <a:r>
              <a:rPr lang="en-US" sz="2200" dirty="0" smtClean="0"/>
              <a:t>(continued)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194138"/>
            <a:ext cx="7249848" cy="4928188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MA Application </a:t>
            </a:r>
            <a:r>
              <a:rPr lang="en-US" dirty="0" smtClean="0"/>
              <a:t>with two letters of recommendation (if in the credential program) or three letters of recommendation if not in the credential program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b="1" i="1" dirty="0" smtClean="0">
                <a:solidFill>
                  <a:schemeClr val="tx1"/>
                </a:solidFill>
              </a:rPr>
              <a:t>Statistics Class</a:t>
            </a:r>
          </a:p>
          <a:p>
            <a:pPr marL="68580" indent="0">
              <a:buNone/>
            </a:pPr>
            <a:endParaRPr lang="en-US" b="1" i="1" dirty="0" smtClean="0">
              <a:solidFill>
                <a:schemeClr val="tx1"/>
              </a:solidFill>
            </a:endParaRPr>
          </a:p>
          <a:p>
            <a:r>
              <a:rPr lang="en-US" b="1" i="1" dirty="0" smtClean="0">
                <a:solidFill>
                  <a:schemeClr val="tx1"/>
                </a:solidFill>
              </a:rPr>
              <a:t>GPA of 3.0 to apply; </a:t>
            </a:r>
            <a:r>
              <a:rPr lang="en-US" dirty="0" smtClean="0">
                <a:solidFill>
                  <a:schemeClr val="tx1"/>
                </a:solidFill>
              </a:rPr>
              <a:t>Maintain a 3.0 GPA (SJSU policy), and earn a B or an A in every course (Department policy)while in the program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b="1" i="1" dirty="0" smtClean="0">
                <a:solidFill>
                  <a:schemeClr val="tx1"/>
                </a:solidFill>
              </a:rPr>
              <a:t>Certificate of Clearance</a:t>
            </a:r>
          </a:p>
          <a:p>
            <a:pPr marL="68580" indent="0">
              <a:buNone/>
            </a:pPr>
            <a:endParaRPr lang="en-US" b="1" i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33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360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 Courses </a:t>
            </a:r>
            <a:r>
              <a:rPr lang="en-US" sz="2000" dirty="0" smtClean="0"/>
              <a:t>(designing and completing a study)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556" y="1563752"/>
            <a:ext cx="7838390" cy="473864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EDSE 285: Seminar on Issues Related to Teaching Exceptional Individuals- </a:t>
            </a:r>
            <a:r>
              <a:rPr lang="en-US" b="1" dirty="0" smtClean="0">
                <a:solidFill>
                  <a:srgbClr val="FF0000"/>
                </a:solidFill>
              </a:rPr>
              <a:t>Fall semester. </a:t>
            </a: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EDSE 231: Issues and Research in Special Education- </a:t>
            </a:r>
            <a:r>
              <a:rPr lang="en-US" b="1" dirty="0" smtClean="0">
                <a:solidFill>
                  <a:srgbClr val="FF0000"/>
                </a:solidFill>
              </a:rPr>
              <a:t>Spring semester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>
                <a:solidFill>
                  <a:schemeClr val="tx1"/>
                </a:solidFill>
              </a:rPr>
              <a:t>semester following EDSE </a:t>
            </a:r>
            <a:r>
              <a:rPr lang="en-US" dirty="0" smtClean="0">
                <a:solidFill>
                  <a:schemeClr val="tx1"/>
                </a:solidFill>
              </a:rPr>
              <a:t>285).</a:t>
            </a: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EDSE 231X: Educational Research: Design and Implementation- </a:t>
            </a:r>
            <a:r>
              <a:rPr lang="en-US" b="1" dirty="0" smtClean="0">
                <a:solidFill>
                  <a:srgbClr val="FF0000"/>
                </a:solidFill>
              </a:rPr>
              <a:t>Fall semester </a:t>
            </a:r>
            <a:r>
              <a:rPr lang="en-US" dirty="0" smtClean="0">
                <a:solidFill>
                  <a:schemeClr val="tx1"/>
                </a:solidFill>
              </a:rPr>
              <a:t>(semester following EDSE 231)</a:t>
            </a:r>
          </a:p>
          <a:p>
            <a:pPr marL="6858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EDSE 220: Research Seminar- </a:t>
            </a:r>
            <a:r>
              <a:rPr lang="en-US" b="1" dirty="0">
                <a:solidFill>
                  <a:srgbClr val="FF0000"/>
                </a:solidFill>
              </a:rPr>
              <a:t>Spring semester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>
                <a:solidFill>
                  <a:schemeClr val="tx1"/>
                </a:solidFill>
              </a:rPr>
              <a:t>semester following EDSE </a:t>
            </a:r>
            <a:r>
              <a:rPr lang="en-US" dirty="0" smtClean="0">
                <a:solidFill>
                  <a:schemeClr val="tx1"/>
                </a:solidFill>
              </a:rPr>
              <a:t>231X).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47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324</TotalTime>
  <Words>323</Words>
  <Application>Microsoft Office PowerPoint</Application>
  <PresentationFormat>On-screen Show (4:3)</PresentationFormat>
  <Paragraphs>33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Century Gothic</vt:lpstr>
      <vt:lpstr>Wingdings 2</vt:lpstr>
      <vt:lpstr>Austin</vt:lpstr>
      <vt:lpstr>Masters of Arts in Education, Concentration in Special Education </vt:lpstr>
      <vt:lpstr>MA Program</vt:lpstr>
      <vt:lpstr>MA Program: Requirements</vt:lpstr>
      <vt:lpstr>Requirements (continued)</vt:lpstr>
      <vt:lpstr>MA Courses (designing and completing a study)</vt:lpstr>
    </vt:vector>
  </TitlesOfParts>
  <Company>SJSU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Masters of Arts in Education, Concentration in Special Education</dc:title>
  <dc:creator>Chris Hagie</dc:creator>
  <cp:lastModifiedBy>student210 student</cp:lastModifiedBy>
  <cp:revision>12</cp:revision>
  <cp:lastPrinted>2014-03-14T18:21:58Z</cp:lastPrinted>
  <dcterms:created xsi:type="dcterms:W3CDTF">2012-10-25T19:35:21Z</dcterms:created>
  <dcterms:modified xsi:type="dcterms:W3CDTF">2015-09-10T21:14:00Z</dcterms:modified>
</cp:coreProperties>
</file>