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7" r:id="rId3"/>
    <p:sldId id="279" r:id="rId4"/>
    <p:sldId id="278" r:id="rId5"/>
    <p:sldId id="280" r:id="rId6"/>
    <p:sldId id="281" r:id="rId7"/>
    <p:sldId id="273" r:id="rId8"/>
    <p:sldId id="282" r:id="rId9"/>
    <p:sldId id="266" r:id="rId10"/>
    <p:sldId id="268" r:id="rId11"/>
    <p:sldId id="283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E5E6"/>
    <a:srgbClr val="5B6770"/>
    <a:srgbClr val="DDDDDD"/>
    <a:srgbClr val="E31B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652" autoAdjust="0"/>
  </p:normalViewPr>
  <p:slideViewPr>
    <p:cSldViewPr snapToGrid="0" showGuides="1">
      <p:cViewPr>
        <p:scale>
          <a:sx n="72" d="100"/>
          <a:sy n="72" d="100"/>
        </p:scale>
        <p:origin x="-53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AF81CF-D4A5-464E-B9CE-F4EF472E4131}" type="doc">
      <dgm:prSet loTypeId="urn:microsoft.com/office/officeart/2005/8/layout/hierarchy2" loCatId="hierarchy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9D70861C-E829-4544-9189-415F6CAC4A89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Risk Type</a:t>
          </a:r>
          <a:endParaRPr lang="en-US" sz="1800" dirty="0">
            <a:latin typeface="Calibri" pitchFamily="34" charset="0"/>
          </a:endParaRPr>
        </a:p>
      </dgm:t>
    </dgm:pt>
    <dgm:pt modelId="{F4367E48-2CE3-42C9-A413-F20C08D055CE}" type="parTrans" cxnId="{FAEF96FE-D0AA-4F04-8461-343041E9E943}">
      <dgm:prSet/>
      <dgm:spPr/>
      <dgm:t>
        <a:bodyPr/>
        <a:lstStyle/>
        <a:p>
          <a:endParaRPr lang="en-US"/>
        </a:p>
      </dgm:t>
    </dgm:pt>
    <dgm:pt modelId="{E3A3BAC6-D923-4D76-885F-1895431ACC72}" type="sibTrans" cxnId="{FAEF96FE-D0AA-4F04-8461-343041E9E943}">
      <dgm:prSet/>
      <dgm:spPr/>
      <dgm:t>
        <a:bodyPr/>
        <a:lstStyle/>
        <a:p>
          <a:endParaRPr lang="en-US"/>
        </a:p>
      </dgm:t>
    </dgm:pt>
    <dgm:pt modelId="{560BFCF0-6FA5-4055-AB21-09D51E2983BE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Life &amp; Health</a:t>
          </a:r>
          <a:endParaRPr lang="en-US" sz="1800" dirty="0">
            <a:latin typeface="Calibri" pitchFamily="34" charset="0"/>
          </a:endParaRPr>
        </a:p>
      </dgm:t>
    </dgm:pt>
    <dgm:pt modelId="{66E18CD7-71D8-47EE-BF62-B0EA8F54AFB0}" type="parTrans" cxnId="{DBA81872-137A-450B-8E39-0A1A1E1129FF}">
      <dgm:prSet/>
      <dgm:spPr/>
      <dgm:t>
        <a:bodyPr/>
        <a:lstStyle/>
        <a:p>
          <a:endParaRPr lang="en-US"/>
        </a:p>
      </dgm:t>
    </dgm:pt>
    <dgm:pt modelId="{12C032E3-56A4-4D34-A44F-18C64F4AB6DD}" type="sibTrans" cxnId="{DBA81872-137A-450B-8E39-0A1A1E1129FF}">
      <dgm:prSet/>
      <dgm:spPr/>
      <dgm:t>
        <a:bodyPr/>
        <a:lstStyle/>
        <a:p>
          <a:endParaRPr lang="en-US"/>
        </a:p>
      </dgm:t>
    </dgm:pt>
    <dgm:pt modelId="{C15A103C-22C8-4B39-B092-EFDF4CBF1A8A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Property &amp; Casualty</a:t>
          </a:r>
          <a:endParaRPr lang="en-US" sz="1800" dirty="0">
            <a:latin typeface="Calibri" pitchFamily="34" charset="0"/>
          </a:endParaRPr>
        </a:p>
      </dgm:t>
    </dgm:pt>
    <dgm:pt modelId="{10979054-3CD6-4074-9F16-BDB7ECCC0E63}" type="parTrans" cxnId="{A2800219-7C81-4C1B-B7B5-7F1978C3C2B8}">
      <dgm:prSet/>
      <dgm:spPr/>
      <dgm:t>
        <a:bodyPr/>
        <a:lstStyle/>
        <a:p>
          <a:endParaRPr lang="en-US"/>
        </a:p>
      </dgm:t>
    </dgm:pt>
    <dgm:pt modelId="{7407E001-5973-4015-BD57-5F33B91837A0}" type="sibTrans" cxnId="{A2800219-7C81-4C1B-B7B5-7F1978C3C2B8}">
      <dgm:prSet/>
      <dgm:spPr/>
      <dgm:t>
        <a:bodyPr/>
        <a:lstStyle/>
        <a:p>
          <a:endParaRPr lang="en-US"/>
        </a:p>
      </dgm:t>
    </dgm:pt>
    <dgm:pt modelId="{5D8D1C33-40D5-40AD-9473-B889EFBD21C5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Auto</a:t>
          </a:r>
          <a:endParaRPr lang="en-US" sz="1800" dirty="0">
            <a:latin typeface="Calibri" pitchFamily="34" charset="0"/>
          </a:endParaRPr>
        </a:p>
      </dgm:t>
    </dgm:pt>
    <dgm:pt modelId="{3B690370-C6B5-447B-B88B-4E1C91396230}" type="parTrans" cxnId="{979DE33D-1181-4090-B5A3-A983D27AF323}">
      <dgm:prSet/>
      <dgm:spPr/>
      <dgm:t>
        <a:bodyPr/>
        <a:lstStyle/>
        <a:p>
          <a:endParaRPr lang="en-US"/>
        </a:p>
      </dgm:t>
    </dgm:pt>
    <dgm:pt modelId="{30F67ED3-7D29-407D-88ED-562FA57CCDAF}" type="sibTrans" cxnId="{979DE33D-1181-4090-B5A3-A983D27AF323}">
      <dgm:prSet/>
      <dgm:spPr/>
      <dgm:t>
        <a:bodyPr/>
        <a:lstStyle/>
        <a:p>
          <a:endParaRPr lang="en-US"/>
        </a:p>
      </dgm:t>
    </dgm:pt>
    <dgm:pt modelId="{FB1A2892-9589-4255-8A50-2EE8065A5FBF}">
      <dgm:prSet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Pension</a:t>
          </a:r>
          <a:endParaRPr lang="en-US" sz="1800" dirty="0">
            <a:latin typeface="Calibri" pitchFamily="34" charset="0"/>
          </a:endParaRPr>
        </a:p>
      </dgm:t>
    </dgm:pt>
    <dgm:pt modelId="{206E6A67-F401-42A1-B8A9-DBB77AB5535D}" type="parTrans" cxnId="{476C12F6-60EC-4C01-B5DA-96E56AC32662}">
      <dgm:prSet/>
      <dgm:spPr/>
      <dgm:t>
        <a:bodyPr/>
        <a:lstStyle/>
        <a:p>
          <a:endParaRPr lang="en-US"/>
        </a:p>
      </dgm:t>
    </dgm:pt>
    <dgm:pt modelId="{1E802DAF-963E-4A30-AE9E-16DFBB56C945}" type="sibTrans" cxnId="{476C12F6-60EC-4C01-B5DA-96E56AC32662}">
      <dgm:prSet/>
      <dgm:spPr/>
      <dgm:t>
        <a:bodyPr/>
        <a:lstStyle/>
        <a:p>
          <a:endParaRPr lang="en-US"/>
        </a:p>
      </dgm:t>
    </dgm:pt>
    <dgm:pt modelId="{008CC2AA-93A5-4CBA-98FB-7DFD6ECC4EEF}">
      <dgm:prSet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Home</a:t>
          </a:r>
          <a:endParaRPr lang="en-US" sz="1800" dirty="0">
            <a:latin typeface="Calibri" pitchFamily="34" charset="0"/>
          </a:endParaRPr>
        </a:p>
      </dgm:t>
    </dgm:pt>
    <dgm:pt modelId="{F22858F9-A14E-4F6C-8F38-33135A383A40}" type="parTrans" cxnId="{E49CC1D1-15CB-4D4E-B058-107A15A56BCB}">
      <dgm:prSet/>
      <dgm:spPr/>
      <dgm:t>
        <a:bodyPr/>
        <a:lstStyle/>
        <a:p>
          <a:endParaRPr lang="en-US"/>
        </a:p>
      </dgm:t>
    </dgm:pt>
    <dgm:pt modelId="{73D294D8-A5EA-420F-8B27-6A3A7D76F0DA}" type="sibTrans" cxnId="{E49CC1D1-15CB-4D4E-B058-107A15A56BCB}">
      <dgm:prSet/>
      <dgm:spPr/>
      <dgm:t>
        <a:bodyPr/>
        <a:lstStyle/>
        <a:p>
          <a:endParaRPr lang="en-US"/>
        </a:p>
      </dgm:t>
    </dgm:pt>
    <dgm:pt modelId="{B972F2C2-18B3-42CC-96D6-289B09EC6C51}" type="pres">
      <dgm:prSet presAssocID="{B2AF81CF-D4A5-464E-B9CE-F4EF472E413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18567FA-90AF-4613-9C45-3683586D8A0A}" type="pres">
      <dgm:prSet presAssocID="{9D70861C-E829-4544-9189-415F6CAC4A89}" presName="root1" presStyleCnt="0"/>
      <dgm:spPr/>
    </dgm:pt>
    <dgm:pt modelId="{92EF4D9C-4C14-47E3-95B3-9EF5E5C03A9A}" type="pres">
      <dgm:prSet presAssocID="{9D70861C-E829-4544-9189-415F6CAC4A8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67B33D-FE78-42B6-9EE6-82B72EA1887B}" type="pres">
      <dgm:prSet presAssocID="{9D70861C-E829-4544-9189-415F6CAC4A89}" presName="level2hierChild" presStyleCnt="0"/>
      <dgm:spPr/>
    </dgm:pt>
    <dgm:pt modelId="{79479A62-0DC2-49E4-9243-004386C55DDE}" type="pres">
      <dgm:prSet presAssocID="{66E18CD7-71D8-47EE-BF62-B0EA8F54AFB0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1B2551A7-8796-4FE9-9E24-83274DD020E0}" type="pres">
      <dgm:prSet presAssocID="{66E18CD7-71D8-47EE-BF62-B0EA8F54AFB0}" presName="connTx" presStyleLbl="parChTrans1D2" presStyleIdx="0" presStyleCnt="3"/>
      <dgm:spPr/>
      <dgm:t>
        <a:bodyPr/>
        <a:lstStyle/>
        <a:p>
          <a:endParaRPr lang="en-US"/>
        </a:p>
      </dgm:t>
    </dgm:pt>
    <dgm:pt modelId="{06EEF41E-34B7-4FCD-ADD4-DFA90DFF0936}" type="pres">
      <dgm:prSet presAssocID="{560BFCF0-6FA5-4055-AB21-09D51E2983BE}" presName="root2" presStyleCnt="0"/>
      <dgm:spPr/>
    </dgm:pt>
    <dgm:pt modelId="{C2602ADB-A91E-4CEF-923D-79E65CEDB933}" type="pres">
      <dgm:prSet presAssocID="{560BFCF0-6FA5-4055-AB21-09D51E2983BE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E7DE037-3BC7-4056-B67D-97A8B42DD581}" type="pres">
      <dgm:prSet presAssocID="{560BFCF0-6FA5-4055-AB21-09D51E2983BE}" presName="level3hierChild" presStyleCnt="0"/>
      <dgm:spPr/>
    </dgm:pt>
    <dgm:pt modelId="{04AEDDBA-75A4-47E0-B783-429E8EA6AD22}" type="pres">
      <dgm:prSet presAssocID="{206E6A67-F401-42A1-B8A9-DBB77AB5535D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2FEDA9B4-292A-477B-9249-1B7E4E6BA56E}" type="pres">
      <dgm:prSet presAssocID="{206E6A67-F401-42A1-B8A9-DBB77AB5535D}" presName="connTx" presStyleLbl="parChTrans1D2" presStyleIdx="1" presStyleCnt="3"/>
      <dgm:spPr/>
      <dgm:t>
        <a:bodyPr/>
        <a:lstStyle/>
        <a:p>
          <a:endParaRPr lang="en-US"/>
        </a:p>
      </dgm:t>
    </dgm:pt>
    <dgm:pt modelId="{569FF17F-F61D-4866-954E-4B7A49A3035E}" type="pres">
      <dgm:prSet presAssocID="{FB1A2892-9589-4255-8A50-2EE8065A5FBF}" presName="root2" presStyleCnt="0"/>
      <dgm:spPr/>
    </dgm:pt>
    <dgm:pt modelId="{5DCB9AEB-4DB7-4DFD-9BA9-5A875375C9FF}" type="pres">
      <dgm:prSet presAssocID="{FB1A2892-9589-4255-8A50-2EE8065A5FBF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51464F-515C-45C3-861C-5C53EEA63E11}" type="pres">
      <dgm:prSet presAssocID="{FB1A2892-9589-4255-8A50-2EE8065A5FBF}" presName="level3hierChild" presStyleCnt="0"/>
      <dgm:spPr/>
    </dgm:pt>
    <dgm:pt modelId="{CFD0CEB6-9AE4-423C-A610-812EF6F1F3A6}" type="pres">
      <dgm:prSet presAssocID="{10979054-3CD6-4074-9F16-BDB7ECCC0E63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B5E6D7F2-E5FA-4F66-8AFF-5BDDD4D3A70E}" type="pres">
      <dgm:prSet presAssocID="{10979054-3CD6-4074-9F16-BDB7ECCC0E63}" presName="connTx" presStyleLbl="parChTrans1D2" presStyleIdx="2" presStyleCnt="3"/>
      <dgm:spPr/>
      <dgm:t>
        <a:bodyPr/>
        <a:lstStyle/>
        <a:p>
          <a:endParaRPr lang="en-US"/>
        </a:p>
      </dgm:t>
    </dgm:pt>
    <dgm:pt modelId="{E3D513E1-F8A0-431F-9A63-04C9BF84A96D}" type="pres">
      <dgm:prSet presAssocID="{C15A103C-22C8-4B39-B092-EFDF4CBF1A8A}" presName="root2" presStyleCnt="0"/>
      <dgm:spPr/>
    </dgm:pt>
    <dgm:pt modelId="{1D36CC52-AD92-4061-AD4D-BF7ADDAC46B4}" type="pres">
      <dgm:prSet presAssocID="{C15A103C-22C8-4B39-B092-EFDF4CBF1A8A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A728F4-A5EF-4367-B29A-30A82690E793}" type="pres">
      <dgm:prSet presAssocID="{C15A103C-22C8-4B39-B092-EFDF4CBF1A8A}" presName="level3hierChild" presStyleCnt="0"/>
      <dgm:spPr/>
    </dgm:pt>
    <dgm:pt modelId="{92CF3762-925F-4E11-82DB-CF38C5A27E47}" type="pres">
      <dgm:prSet presAssocID="{3B690370-C6B5-447B-B88B-4E1C91396230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7A67C49C-A66C-4A92-BC5E-BAFE701195BF}" type="pres">
      <dgm:prSet presAssocID="{3B690370-C6B5-447B-B88B-4E1C91396230}" presName="connTx" presStyleLbl="parChTrans1D3" presStyleIdx="0" presStyleCnt="2"/>
      <dgm:spPr/>
      <dgm:t>
        <a:bodyPr/>
        <a:lstStyle/>
        <a:p>
          <a:endParaRPr lang="en-US"/>
        </a:p>
      </dgm:t>
    </dgm:pt>
    <dgm:pt modelId="{1C23DC71-DDAE-4080-AD07-42910B581178}" type="pres">
      <dgm:prSet presAssocID="{5D8D1C33-40D5-40AD-9473-B889EFBD21C5}" presName="root2" presStyleCnt="0"/>
      <dgm:spPr/>
    </dgm:pt>
    <dgm:pt modelId="{93A72190-A968-4166-9FAB-7F7D45837743}" type="pres">
      <dgm:prSet presAssocID="{5D8D1C33-40D5-40AD-9473-B889EFBD21C5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DCB37C5-2ED8-48B1-843C-BFC0F52154D1}" type="pres">
      <dgm:prSet presAssocID="{5D8D1C33-40D5-40AD-9473-B889EFBD21C5}" presName="level3hierChild" presStyleCnt="0"/>
      <dgm:spPr/>
    </dgm:pt>
    <dgm:pt modelId="{E8156888-170E-4A6D-9ED8-8DA5174F9C4A}" type="pres">
      <dgm:prSet presAssocID="{F22858F9-A14E-4F6C-8F38-33135A383A40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2F56E5B6-0C4A-44F8-9EA8-84981EDDBAA9}" type="pres">
      <dgm:prSet presAssocID="{F22858F9-A14E-4F6C-8F38-33135A383A40}" presName="connTx" presStyleLbl="parChTrans1D3" presStyleIdx="1" presStyleCnt="2"/>
      <dgm:spPr/>
      <dgm:t>
        <a:bodyPr/>
        <a:lstStyle/>
        <a:p>
          <a:endParaRPr lang="en-US"/>
        </a:p>
      </dgm:t>
    </dgm:pt>
    <dgm:pt modelId="{42A86467-50D8-4364-9719-616A0A92ED5E}" type="pres">
      <dgm:prSet presAssocID="{008CC2AA-93A5-4CBA-98FB-7DFD6ECC4EEF}" presName="root2" presStyleCnt="0"/>
      <dgm:spPr/>
    </dgm:pt>
    <dgm:pt modelId="{22595629-EED3-4712-A946-A9CA13E2FF71}" type="pres">
      <dgm:prSet presAssocID="{008CC2AA-93A5-4CBA-98FB-7DFD6ECC4EEF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2C0C5E-3511-4FDB-B7F0-F8844D15C5A6}" type="pres">
      <dgm:prSet presAssocID="{008CC2AA-93A5-4CBA-98FB-7DFD6ECC4EEF}" presName="level3hierChild" presStyleCnt="0"/>
      <dgm:spPr/>
    </dgm:pt>
  </dgm:ptLst>
  <dgm:cxnLst>
    <dgm:cxn modelId="{25DB1082-AEAB-48E5-9D2D-9D64EF2D2C1B}" type="presOf" srcId="{F22858F9-A14E-4F6C-8F38-33135A383A40}" destId="{2F56E5B6-0C4A-44F8-9EA8-84981EDDBAA9}" srcOrd="1" destOrd="0" presId="urn:microsoft.com/office/officeart/2005/8/layout/hierarchy2"/>
    <dgm:cxn modelId="{387D48A9-252C-4796-BEC1-D59B67989153}" type="presOf" srcId="{FB1A2892-9589-4255-8A50-2EE8065A5FBF}" destId="{5DCB9AEB-4DB7-4DFD-9BA9-5A875375C9FF}" srcOrd="0" destOrd="0" presId="urn:microsoft.com/office/officeart/2005/8/layout/hierarchy2"/>
    <dgm:cxn modelId="{8F758F76-C06D-4614-9DB0-677D3F184947}" type="presOf" srcId="{B2AF81CF-D4A5-464E-B9CE-F4EF472E4131}" destId="{B972F2C2-18B3-42CC-96D6-289B09EC6C51}" srcOrd="0" destOrd="0" presId="urn:microsoft.com/office/officeart/2005/8/layout/hierarchy2"/>
    <dgm:cxn modelId="{DBA81872-137A-450B-8E39-0A1A1E1129FF}" srcId="{9D70861C-E829-4544-9189-415F6CAC4A89}" destId="{560BFCF0-6FA5-4055-AB21-09D51E2983BE}" srcOrd="0" destOrd="0" parTransId="{66E18CD7-71D8-47EE-BF62-B0EA8F54AFB0}" sibTransId="{12C032E3-56A4-4D34-A44F-18C64F4AB6DD}"/>
    <dgm:cxn modelId="{8E52DD84-D37B-430C-9DFF-EA0BE77DEF4E}" type="presOf" srcId="{206E6A67-F401-42A1-B8A9-DBB77AB5535D}" destId="{2FEDA9B4-292A-477B-9249-1B7E4E6BA56E}" srcOrd="1" destOrd="0" presId="urn:microsoft.com/office/officeart/2005/8/layout/hierarchy2"/>
    <dgm:cxn modelId="{459F08E6-605B-46C5-BC4C-F3BDC7FE7A4E}" type="presOf" srcId="{560BFCF0-6FA5-4055-AB21-09D51E2983BE}" destId="{C2602ADB-A91E-4CEF-923D-79E65CEDB933}" srcOrd="0" destOrd="0" presId="urn:microsoft.com/office/officeart/2005/8/layout/hierarchy2"/>
    <dgm:cxn modelId="{42B11CC8-EFE3-4D5C-8F55-22FCCFA40F93}" type="presOf" srcId="{10979054-3CD6-4074-9F16-BDB7ECCC0E63}" destId="{CFD0CEB6-9AE4-423C-A610-812EF6F1F3A6}" srcOrd="0" destOrd="0" presId="urn:microsoft.com/office/officeart/2005/8/layout/hierarchy2"/>
    <dgm:cxn modelId="{4C9C4532-0EBE-4696-A686-A2CA03889678}" type="presOf" srcId="{10979054-3CD6-4074-9F16-BDB7ECCC0E63}" destId="{B5E6D7F2-E5FA-4F66-8AFF-5BDDD4D3A70E}" srcOrd="1" destOrd="0" presId="urn:microsoft.com/office/officeart/2005/8/layout/hierarchy2"/>
    <dgm:cxn modelId="{13AC355D-575C-441D-991C-F1D6E822699A}" type="presOf" srcId="{66E18CD7-71D8-47EE-BF62-B0EA8F54AFB0}" destId="{79479A62-0DC2-49E4-9243-004386C55DDE}" srcOrd="0" destOrd="0" presId="urn:microsoft.com/office/officeart/2005/8/layout/hierarchy2"/>
    <dgm:cxn modelId="{5F0A1ED6-3A97-49AE-9EA3-6B0A8FAD280D}" type="presOf" srcId="{C15A103C-22C8-4B39-B092-EFDF4CBF1A8A}" destId="{1D36CC52-AD92-4061-AD4D-BF7ADDAC46B4}" srcOrd="0" destOrd="0" presId="urn:microsoft.com/office/officeart/2005/8/layout/hierarchy2"/>
    <dgm:cxn modelId="{A2800219-7C81-4C1B-B7B5-7F1978C3C2B8}" srcId="{9D70861C-E829-4544-9189-415F6CAC4A89}" destId="{C15A103C-22C8-4B39-B092-EFDF4CBF1A8A}" srcOrd="2" destOrd="0" parTransId="{10979054-3CD6-4074-9F16-BDB7ECCC0E63}" sibTransId="{7407E001-5973-4015-BD57-5F33B91837A0}"/>
    <dgm:cxn modelId="{979DE33D-1181-4090-B5A3-A983D27AF323}" srcId="{C15A103C-22C8-4B39-B092-EFDF4CBF1A8A}" destId="{5D8D1C33-40D5-40AD-9473-B889EFBD21C5}" srcOrd="0" destOrd="0" parTransId="{3B690370-C6B5-447B-B88B-4E1C91396230}" sibTransId="{30F67ED3-7D29-407D-88ED-562FA57CCDAF}"/>
    <dgm:cxn modelId="{F0657A57-51E2-493B-94CA-072ADE74CA12}" type="presOf" srcId="{3B690370-C6B5-447B-B88B-4E1C91396230}" destId="{7A67C49C-A66C-4A92-BC5E-BAFE701195BF}" srcOrd="1" destOrd="0" presId="urn:microsoft.com/office/officeart/2005/8/layout/hierarchy2"/>
    <dgm:cxn modelId="{8EC6BA68-26DF-4154-8C02-32AAA5CA8F83}" type="presOf" srcId="{9D70861C-E829-4544-9189-415F6CAC4A89}" destId="{92EF4D9C-4C14-47E3-95B3-9EF5E5C03A9A}" srcOrd="0" destOrd="0" presId="urn:microsoft.com/office/officeart/2005/8/layout/hierarchy2"/>
    <dgm:cxn modelId="{5AFC449B-1709-41A2-9062-8F152A3AFA0F}" type="presOf" srcId="{3B690370-C6B5-447B-B88B-4E1C91396230}" destId="{92CF3762-925F-4E11-82DB-CF38C5A27E47}" srcOrd="0" destOrd="0" presId="urn:microsoft.com/office/officeart/2005/8/layout/hierarchy2"/>
    <dgm:cxn modelId="{DCCC64BD-38B2-4C0D-BE58-E006F6236CFD}" type="presOf" srcId="{5D8D1C33-40D5-40AD-9473-B889EFBD21C5}" destId="{93A72190-A968-4166-9FAB-7F7D45837743}" srcOrd="0" destOrd="0" presId="urn:microsoft.com/office/officeart/2005/8/layout/hierarchy2"/>
    <dgm:cxn modelId="{9111157E-796E-497D-AAC4-E5FB2BD74BD5}" type="presOf" srcId="{206E6A67-F401-42A1-B8A9-DBB77AB5535D}" destId="{04AEDDBA-75A4-47E0-B783-429E8EA6AD22}" srcOrd="0" destOrd="0" presId="urn:microsoft.com/office/officeart/2005/8/layout/hierarchy2"/>
    <dgm:cxn modelId="{E49CC1D1-15CB-4D4E-B058-107A15A56BCB}" srcId="{C15A103C-22C8-4B39-B092-EFDF4CBF1A8A}" destId="{008CC2AA-93A5-4CBA-98FB-7DFD6ECC4EEF}" srcOrd="1" destOrd="0" parTransId="{F22858F9-A14E-4F6C-8F38-33135A383A40}" sibTransId="{73D294D8-A5EA-420F-8B27-6A3A7D76F0DA}"/>
    <dgm:cxn modelId="{FAEF96FE-D0AA-4F04-8461-343041E9E943}" srcId="{B2AF81CF-D4A5-464E-B9CE-F4EF472E4131}" destId="{9D70861C-E829-4544-9189-415F6CAC4A89}" srcOrd="0" destOrd="0" parTransId="{F4367E48-2CE3-42C9-A413-F20C08D055CE}" sibTransId="{E3A3BAC6-D923-4D76-885F-1895431ACC72}"/>
    <dgm:cxn modelId="{476C12F6-60EC-4C01-B5DA-96E56AC32662}" srcId="{9D70861C-E829-4544-9189-415F6CAC4A89}" destId="{FB1A2892-9589-4255-8A50-2EE8065A5FBF}" srcOrd="1" destOrd="0" parTransId="{206E6A67-F401-42A1-B8A9-DBB77AB5535D}" sibTransId="{1E802DAF-963E-4A30-AE9E-16DFBB56C945}"/>
    <dgm:cxn modelId="{80197C57-032D-4CC5-8239-0DAC9E0F2991}" type="presOf" srcId="{66E18CD7-71D8-47EE-BF62-B0EA8F54AFB0}" destId="{1B2551A7-8796-4FE9-9E24-83274DD020E0}" srcOrd="1" destOrd="0" presId="urn:microsoft.com/office/officeart/2005/8/layout/hierarchy2"/>
    <dgm:cxn modelId="{5E36D893-7E04-4CA4-ABFD-0099E887672E}" type="presOf" srcId="{F22858F9-A14E-4F6C-8F38-33135A383A40}" destId="{E8156888-170E-4A6D-9ED8-8DA5174F9C4A}" srcOrd="0" destOrd="0" presId="urn:microsoft.com/office/officeart/2005/8/layout/hierarchy2"/>
    <dgm:cxn modelId="{6295EB5C-0C07-4157-93E7-CCB8C257D1F7}" type="presOf" srcId="{008CC2AA-93A5-4CBA-98FB-7DFD6ECC4EEF}" destId="{22595629-EED3-4712-A946-A9CA13E2FF71}" srcOrd="0" destOrd="0" presId="urn:microsoft.com/office/officeart/2005/8/layout/hierarchy2"/>
    <dgm:cxn modelId="{888232C9-BC2C-4B87-A0F1-65CDF6D0E858}" type="presParOf" srcId="{B972F2C2-18B3-42CC-96D6-289B09EC6C51}" destId="{818567FA-90AF-4613-9C45-3683586D8A0A}" srcOrd="0" destOrd="0" presId="urn:microsoft.com/office/officeart/2005/8/layout/hierarchy2"/>
    <dgm:cxn modelId="{6A00939A-2F9F-4D0A-BBD4-846C67091B31}" type="presParOf" srcId="{818567FA-90AF-4613-9C45-3683586D8A0A}" destId="{92EF4D9C-4C14-47E3-95B3-9EF5E5C03A9A}" srcOrd="0" destOrd="0" presId="urn:microsoft.com/office/officeart/2005/8/layout/hierarchy2"/>
    <dgm:cxn modelId="{B89E5FCE-079D-409C-9476-664F0811DFC0}" type="presParOf" srcId="{818567FA-90AF-4613-9C45-3683586D8A0A}" destId="{ED67B33D-FE78-42B6-9EE6-82B72EA1887B}" srcOrd="1" destOrd="0" presId="urn:microsoft.com/office/officeart/2005/8/layout/hierarchy2"/>
    <dgm:cxn modelId="{4D04329A-7646-445D-ABC8-9F0851E9A294}" type="presParOf" srcId="{ED67B33D-FE78-42B6-9EE6-82B72EA1887B}" destId="{79479A62-0DC2-49E4-9243-004386C55DDE}" srcOrd="0" destOrd="0" presId="urn:microsoft.com/office/officeart/2005/8/layout/hierarchy2"/>
    <dgm:cxn modelId="{CB348C9E-4A2B-45F5-8093-0E656DCB3A73}" type="presParOf" srcId="{79479A62-0DC2-49E4-9243-004386C55DDE}" destId="{1B2551A7-8796-4FE9-9E24-83274DD020E0}" srcOrd="0" destOrd="0" presId="urn:microsoft.com/office/officeart/2005/8/layout/hierarchy2"/>
    <dgm:cxn modelId="{A3EB5ACC-D4BD-453D-80D9-8F64BC9729DB}" type="presParOf" srcId="{ED67B33D-FE78-42B6-9EE6-82B72EA1887B}" destId="{06EEF41E-34B7-4FCD-ADD4-DFA90DFF0936}" srcOrd="1" destOrd="0" presId="urn:microsoft.com/office/officeart/2005/8/layout/hierarchy2"/>
    <dgm:cxn modelId="{FA2B0506-1EB2-4720-8864-9845F6568285}" type="presParOf" srcId="{06EEF41E-34B7-4FCD-ADD4-DFA90DFF0936}" destId="{C2602ADB-A91E-4CEF-923D-79E65CEDB933}" srcOrd="0" destOrd="0" presId="urn:microsoft.com/office/officeart/2005/8/layout/hierarchy2"/>
    <dgm:cxn modelId="{AFBC0050-6149-4A01-B6B7-58DB311F74DF}" type="presParOf" srcId="{06EEF41E-34B7-4FCD-ADD4-DFA90DFF0936}" destId="{9E7DE037-3BC7-4056-B67D-97A8B42DD581}" srcOrd="1" destOrd="0" presId="urn:microsoft.com/office/officeart/2005/8/layout/hierarchy2"/>
    <dgm:cxn modelId="{BDE60BC9-A2FA-4D07-9FF7-34446FDA69BA}" type="presParOf" srcId="{ED67B33D-FE78-42B6-9EE6-82B72EA1887B}" destId="{04AEDDBA-75A4-47E0-B783-429E8EA6AD22}" srcOrd="2" destOrd="0" presId="urn:microsoft.com/office/officeart/2005/8/layout/hierarchy2"/>
    <dgm:cxn modelId="{FFC06598-88EC-4490-B396-ED6DEE6591BE}" type="presParOf" srcId="{04AEDDBA-75A4-47E0-B783-429E8EA6AD22}" destId="{2FEDA9B4-292A-477B-9249-1B7E4E6BA56E}" srcOrd="0" destOrd="0" presId="urn:microsoft.com/office/officeart/2005/8/layout/hierarchy2"/>
    <dgm:cxn modelId="{BAF9D8F8-0A0A-401D-8441-BC8BDF6D789B}" type="presParOf" srcId="{ED67B33D-FE78-42B6-9EE6-82B72EA1887B}" destId="{569FF17F-F61D-4866-954E-4B7A49A3035E}" srcOrd="3" destOrd="0" presId="urn:microsoft.com/office/officeart/2005/8/layout/hierarchy2"/>
    <dgm:cxn modelId="{8BD8D425-399A-4F51-80DF-EC4058F4F431}" type="presParOf" srcId="{569FF17F-F61D-4866-954E-4B7A49A3035E}" destId="{5DCB9AEB-4DB7-4DFD-9BA9-5A875375C9FF}" srcOrd="0" destOrd="0" presId="urn:microsoft.com/office/officeart/2005/8/layout/hierarchy2"/>
    <dgm:cxn modelId="{C03A8323-5C3E-464C-9A97-642E69E56062}" type="presParOf" srcId="{569FF17F-F61D-4866-954E-4B7A49A3035E}" destId="{DB51464F-515C-45C3-861C-5C53EEA63E11}" srcOrd="1" destOrd="0" presId="urn:microsoft.com/office/officeart/2005/8/layout/hierarchy2"/>
    <dgm:cxn modelId="{760DA182-9EEB-48DE-9AF6-33D89945FF2C}" type="presParOf" srcId="{ED67B33D-FE78-42B6-9EE6-82B72EA1887B}" destId="{CFD0CEB6-9AE4-423C-A610-812EF6F1F3A6}" srcOrd="4" destOrd="0" presId="urn:microsoft.com/office/officeart/2005/8/layout/hierarchy2"/>
    <dgm:cxn modelId="{2026700D-2C09-4419-B0FC-653E37E06964}" type="presParOf" srcId="{CFD0CEB6-9AE4-423C-A610-812EF6F1F3A6}" destId="{B5E6D7F2-E5FA-4F66-8AFF-5BDDD4D3A70E}" srcOrd="0" destOrd="0" presId="urn:microsoft.com/office/officeart/2005/8/layout/hierarchy2"/>
    <dgm:cxn modelId="{0C788C31-07F1-4834-B8B4-E449879DF8A8}" type="presParOf" srcId="{ED67B33D-FE78-42B6-9EE6-82B72EA1887B}" destId="{E3D513E1-F8A0-431F-9A63-04C9BF84A96D}" srcOrd="5" destOrd="0" presId="urn:microsoft.com/office/officeart/2005/8/layout/hierarchy2"/>
    <dgm:cxn modelId="{3CFAEDC9-F425-4C4F-8FAB-D1F01D31519C}" type="presParOf" srcId="{E3D513E1-F8A0-431F-9A63-04C9BF84A96D}" destId="{1D36CC52-AD92-4061-AD4D-BF7ADDAC46B4}" srcOrd="0" destOrd="0" presId="urn:microsoft.com/office/officeart/2005/8/layout/hierarchy2"/>
    <dgm:cxn modelId="{6A83436D-0CB4-45A3-A541-11998FA52303}" type="presParOf" srcId="{E3D513E1-F8A0-431F-9A63-04C9BF84A96D}" destId="{7AA728F4-A5EF-4367-B29A-30A82690E793}" srcOrd="1" destOrd="0" presId="urn:microsoft.com/office/officeart/2005/8/layout/hierarchy2"/>
    <dgm:cxn modelId="{249598A5-DDA3-4E95-A7F0-E6E0A2E99BF5}" type="presParOf" srcId="{7AA728F4-A5EF-4367-B29A-30A82690E793}" destId="{92CF3762-925F-4E11-82DB-CF38C5A27E47}" srcOrd="0" destOrd="0" presId="urn:microsoft.com/office/officeart/2005/8/layout/hierarchy2"/>
    <dgm:cxn modelId="{67CAA74E-242A-4ED2-9305-FEE62992BAA5}" type="presParOf" srcId="{92CF3762-925F-4E11-82DB-CF38C5A27E47}" destId="{7A67C49C-A66C-4A92-BC5E-BAFE701195BF}" srcOrd="0" destOrd="0" presId="urn:microsoft.com/office/officeart/2005/8/layout/hierarchy2"/>
    <dgm:cxn modelId="{E0F4251D-838B-4786-91DC-95347EC2082D}" type="presParOf" srcId="{7AA728F4-A5EF-4367-B29A-30A82690E793}" destId="{1C23DC71-DDAE-4080-AD07-42910B581178}" srcOrd="1" destOrd="0" presId="urn:microsoft.com/office/officeart/2005/8/layout/hierarchy2"/>
    <dgm:cxn modelId="{77949226-97E5-4598-B6A6-A7E11C6051F9}" type="presParOf" srcId="{1C23DC71-DDAE-4080-AD07-42910B581178}" destId="{93A72190-A968-4166-9FAB-7F7D45837743}" srcOrd="0" destOrd="0" presId="urn:microsoft.com/office/officeart/2005/8/layout/hierarchy2"/>
    <dgm:cxn modelId="{AA6454D1-C36F-4311-A553-DEA85A88A1FE}" type="presParOf" srcId="{1C23DC71-DDAE-4080-AD07-42910B581178}" destId="{ADCB37C5-2ED8-48B1-843C-BFC0F52154D1}" srcOrd="1" destOrd="0" presId="urn:microsoft.com/office/officeart/2005/8/layout/hierarchy2"/>
    <dgm:cxn modelId="{8263D0BD-045B-44D7-8DFD-894048160DC1}" type="presParOf" srcId="{7AA728F4-A5EF-4367-B29A-30A82690E793}" destId="{E8156888-170E-4A6D-9ED8-8DA5174F9C4A}" srcOrd="2" destOrd="0" presId="urn:microsoft.com/office/officeart/2005/8/layout/hierarchy2"/>
    <dgm:cxn modelId="{086EBAE9-9E4B-4758-8905-72977D53BAD7}" type="presParOf" srcId="{E8156888-170E-4A6D-9ED8-8DA5174F9C4A}" destId="{2F56E5B6-0C4A-44F8-9EA8-84981EDDBAA9}" srcOrd="0" destOrd="0" presId="urn:microsoft.com/office/officeart/2005/8/layout/hierarchy2"/>
    <dgm:cxn modelId="{006C04A9-FD93-4ACF-9E9B-B23FEE6C60F8}" type="presParOf" srcId="{7AA728F4-A5EF-4367-B29A-30A82690E793}" destId="{42A86467-50D8-4364-9719-616A0A92ED5E}" srcOrd="3" destOrd="0" presId="urn:microsoft.com/office/officeart/2005/8/layout/hierarchy2"/>
    <dgm:cxn modelId="{BE159C41-0985-481F-8FC3-B65BFC3BDD08}" type="presParOf" srcId="{42A86467-50D8-4364-9719-616A0A92ED5E}" destId="{22595629-EED3-4712-A946-A9CA13E2FF71}" srcOrd="0" destOrd="0" presId="urn:microsoft.com/office/officeart/2005/8/layout/hierarchy2"/>
    <dgm:cxn modelId="{54B08C59-DABD-4C3B-ACEA-9B651AD7990B}" type="presParOf" srcId="{42A86467-50D8-4364-9719-616A0A92ED5E}" destId="{DF2C0C5E-3511-4FDB-B7F0-F8844D15C5A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AF81CF-D4A5-464E-B9CE-F4EF472E4131}" type="doc">
      <dgm:prSet loTypeId="urn:microsoft.com/office/officeart/2005/8/layout/hierarchy2" loCatId="hierarchy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9D70861C-E829-4544-9189-415F6CAC4A89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Functional Department</a:t>
          </a:r>
          <a:endParaRPr lang="en-US" sz="1800" dirty="0">
            <a:latin typeface="Calibri" pitchFamily="34" charset="0"/>
          </a:endParaRPr>
        </a:p>
      </dgm:t>
    </dgm:pt>
    <dgm:pt modelId="{F4367E48-2CE3-42C9-A413-F20C08D055CE}" type="parTrans" cxnId="{FAEF96FE-D0AA-4F04-8461-343041E9E943}">
      <dgm:prSet/>
      <dgm:spPr/>
      <dgm:t>
        <a:bodyPr/>
        <a:lstStyle/>
        <a:p>
          <a:endParaRPr lang="en-US"/>
        </a:p>
      </dgm:t>
    </dgm:pt>
    <dgm:pt modelId="{E3A3BAC6-D923-4D76-885F-1895431ACC72}" type="sibTrans" cxnId="{FAEF96FE-D0AA-4F04-8461-343041E9E943}">
      <dgm:prSet/>
      <dgm:spPr/>
      <dgm:t>
        <a:bodyPr/>
        <a:lstStyle/>
        <a:p>
          <a:endParaRPr lang="en-US"/>
        </a:p>
      </dgm:t>
    </dgm:pt>
    <dgm:pt modelId="{560BFCF0-6FA5-4055-AB21-09D51E2983BE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Personal</a:t>
          </a:r>
          <a:endParaRPr lang="en-US" sz="1800" dirty="0">
            <a:latin typeface="Calibri" pitchFamily="34" charset="0"/>
          </a:endParaRPr>
        </a:p>
      </dgm:t>
    </dgm:pt>
    <dgm:pt modelId="{66E18CD7-71D8-47EE-BF62-B0EA8F54AFB0}" type="parTrans" cxnId="{DBA81872-137A-450B-8E39-0A1A1E1129FF}">
      <dgm:prSet/>
      <dgm:spPr/>
      <dgm:t>
        <a:bodyPr/>
        <a:lstStyle/>
        <a:p>
          <a:endParaRPr lang="en-US"/>
        </a:p>
      </dgm:t>
    </dgm:pt>
    <dgm:pt modelId="{12C032E3-56A4-4D34-A44F-18C64F4AB6DD}" type="sibTrans" cxnId="{DBA81872-137A-450B-8E39-0A1A1E1129FF}">
      <dgm:prSet/>
      <dgm:spPr/>
      <dgm:t>
        <a:bodyPr/>
        <a:lstStyle/>
        <a:p>
          <a:endParaRPr lang="en-US"/>
        </a:p>
      </dgm:t>
    </dgm:pt>
    <dgm:pt modelId="{FB1A2892-9589-4255-8A50-2EE8065A5FBF}">
      <dgm:prSet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Business</a:t>
          </a:r>
          <a:endParaRPr lang="en-US" sz="1800" dirty="0">
            <a:latin typeface="Calibri" pitchFamily="34" charset="0"/>
          </a:endParaRPr>
        </a:p>
      </dgm:t>
    </dgm:pt>
    <dgm:pt modelId="{206E6A67-F401-42A1-B8A9-DBB77AB5535D}" type="parTrans" cxnId="{476C12F6-60EC-4C01-B5DA-96E56AC32662}">
      <dgm:prSet/>
      <dgm:spPr/>
      <dgm:t>
        <a:bodyPr/>
        <a:lstStyle/>
        <a:p>
          <a:endParaRPr lang="en-US"/>
        </a:p>
      </dgm:t>
    </dgm:pt>
    <dgm:pt modelId="{1E802DAF-963E-4A30-AE9E-16DFBB56C945}" type="sibTrans" cxnId="{476C12F6-60EC-4C01-B5DA-96E56AC32662}">
      <dgm:prSet/>
      <dgm:spPr/>
      <dgm:t>
        <a:bodyPr/>
        <a:lstStyle/>
        <a:p>
          <a:endParaRPr lang="en-US"/>
        </a:p>
      </dgm:t>
    </dgm:pt>
    <dgm:pt modelId="{B39F0AC0-415A-45E9-9066-35FDD6A79C66}">
      <dgm:prSet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Claims</a:t>
          </a:r>
          <a:endParaRPr lang="en-US" sz="1800" dirty="0">
            <a:latin typeface="Calibri" pitchFamily="34" charset="0"/>
          </a:endParaRPr>
        </a:p>
      </dgm:t>
    </dgm:pt>
    <dgm:pt modelId="{916BC02D-3FC7-4F12-964E-0CC8ECB3A7C8}" type="parTrans" cxnId="{DAABE4D5-A863-4E9B-B449-CF6D4D4F457A}">
      <dgm:prSet/>
      <dgm:spPr/>
      <dgm:t>
        <a:bodyPr/>
        <a:lstStyle/>
        <a:p>
          <a:endParaRPr lang="en-US"/>
        </a:p>
      </dgm:t>
    </dgm:pt>
    <dgm:pt modelId="{1668FE43-009D-4200-A09F-6E0638505C55}" type="sibTrans" cxnId="{DAABE4D5-A863-4E9B-B449-CF6D4D4F457A}">
      <dgm:prSet/>
      <dgm:spPr/>
      <dgm:t>
        <a:bodyPr/>
        <a:lstStyle/>
        <a:p>
          <a:endParaRPr lang="en-US"/>
        </a:p>
      </dgm:t>
    </dgm:pt>
    <dgm:pt modelId="{B972F2C2-18B3-42CC-96D6-289B09EC6C51}" type="pres">
      <dgm:prSet presAssocID="{B2AF81CF-D4A5-464E-B9CE-F4EF472E413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18567FA-90AF-4613-9C45-3683586D8A0A}" type="pres">
      <dgm:prSet presAssocID="{9D70861C-E829-4544-9189-415F6CAC4A89}" presName="root1" presStyleCnt="0"/>
      <dgm:spPr/>
    </dgm:pt>
    <dgm:pt modelId="{92EF4D9C-4C14-47E3-95B3-9EF5E5C03A9A}" type="pres">
      <dgm:prSet presAssocID="{9D70861C-E829-4544-9189-415F6CAC4A8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67B33D-FE78-42B6-9EE6-82B72EA1887B}" type="pres">
      <dgm:prSet presAssocID="{9D70861C-E829-4544-9189-415F6CAC4A89}" presName="level2hierChild" presStyleCnt="0"/>
      <dgm:spPr/>
    </dgm:pt>
    <dgm:pt modelId="{79479A62-0DC2-49E4-9243-004386C55DDE}" type="pres">
      <dgm:prSet presAssocID="{66E18CD7-71D8-47EE-BF62-B0EA8F54AFB0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1B2551A7-8796-4FE9-9E24-83274DD020E0}" type="pres">
      <dgm:prSet presAssocID="{66E18CD7-71D8-47EE-BF62-B0EA8F54AFB0}" presName="connTx" presStyleLbl="parChTrans1D2" presStyleIdx="0" presStyleCnt="3"/>
      <dgm:spPr/>
      <dgm:t>
        <a:bodyPr/>
        <a:lstStyle/>
        <a:p>
          <a:endParaRPr lang="en-US"/>
        </a:p>
      </dgm:t>
    </dgm:pt>
    <dgm:pt modelId="{06EEF41E-34B7-4FCD-ADD4-DFA90DFF0936}" type="pres">
      <dgm:prSet presAssocID="{560BFCF0-6FA5-4055-AB21-09D51E2983BE}" presName="root2" presStyleCnt="0"/>
      <dgm:spPr/>
    </dgm:pt>
    <dgm:pt modelId="{C2602ADB-A91E-4CEF-923D-79E65CEDB933}" type="pres">
      <dgm:prSet presAssocID="{560BFCF0-6FA5-4055-AB21-09D51E2983BE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E7DE037-3BC7-4056-B67D-97A8B42DD581}" type="pres">
      <dgm:prSet presAssocID="{560BFCF0-6FA5-4055-AB21-09D51E2983BE}" presName="level3hierChild" presStyleCnt="0"/>
      <dgm:spPr/>
    </dgm:pt>
    <dgm:pt modelId="{04AEDDBA-75A4-47E0-B783-429E8EA6AD22}" type="pres">
      <dgm:prSet presAssocID="{206E6A67-F401-42A1-B8A9-DBB77AB5535D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2FEDA9B4-292A-477B-9249-1B7E4E6BA56E}" type="pres">
      <dgm:prSet presAssocID="{206E6A67-F401-42A1-B8A9-DBB77AB5535D}" presName="connTx" presStyleLbl="parChTrans1D2" presStyleIdx="1" presStyleCnt="3"/>
      <dgm:spPr/>
      <dgm:t>
        <a:bodyPr/>
        <a:lstStyle/>
        <a:p>
          <a:endParaRPr lang="en-US"/>
        </a:p>
      </dgm:t>
    </dgm:pt>
    <dgm:pt modelId="{569FF17F-F61D-4866-954E-4B7A49A3035E}" type="pres">
      <dgm:prSet presAssocID="{FB1A2892-9589-4255-8A50-2EE8065A5FBF}" presName="root2" presStyleCnt="0"/>
      <dgm:spPr/>
    </dgm:pt>
    <dgm:pt modelId="{5DCB9AEB-4DB7-4DFD-9BA9-5A875375C9FF}" type="pres">
      <dgm:prSet presAssocID="{FB1A2892-9589-4255-8A50-2EE8065A5FBF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51464F-515C-45C3-861C-5C53EEA63E11}" type="pres">
      <dgm:prSet presAssocID="{FB1A2892-9589-4255-8A50-2EE8065A5FBF}" presName="level3hierChild" presStyleCnt="0"/>
      <dgm:spPr/>
    </dgm:pt>
    <dgm:pt modelId="{4634C97F-0104-49BB-9091-FCE3EA5DBE61}" type="pres">
      <dgm:prSet presAssocID="{916BC02D-3FC7-4F12-964E-0CC8ECB3A7C8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3FE4333E-30E3-424D-8F7A-44D03400557D}" type="pres">
      <dgm:prSet presAssocID="{916BC02D-3FC7-4F12-964E-0CC8ECB3A7C8}" presName="connTx" presStyleLbl="parChTrans1D2" presStyleIdx="2" presStyleCnt="3"/>
      <dgm:spPr/>
      <dgm:t>
        <a:bodyPr/>
        <a:lstStyle/>
        <a:p>
          <a:endParaRPr lang="en-US"/>
        </a:p>
      </dgm:t>
    </dgm:pt>
    <dgm:pt modelId="{B074B230-75DC-4A70-AE4E-6775DEECBFF7}" type="pres">
      <dgm:prSet presAssocID="{B39F0AC0-415A-45E9-9066-35FDD6A79C66}" presName="root2" presStyleCnt="0"/>
      <dgm:spPr/>
    </dgm:pt>
    <dgm:pt modelId="{206AD76F-E1F0-43C2-BC42-710B6AA9257A}" type="pres">
      <dgm:prSet presAssocID="{B39F0AC0-415A-45E9-9066-35FDD6A79C66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28BB3B-9AFA-4B3C-93C2-7321157321D7}" type="pres">
      <dgm:prSet presAssocID="{B39F0AC0-415A-45E9-9066-35FDD6A79C66}" presName="level3hierChild" presStyleCnt="0"/>
      <dgm:spPr/>
    </dgm:pt>
  </dgm:ptLst>
  <dgm:cxnLst>
    <dgm:cxn modelId="{670981BA-FF3D-48AC-A448-B7CFD6E33716}" type="presOf" srcId="{FB1A2892-9589-4255-8A50-2EE8065A5FBF}" destId="{5DCB9AEB-4DB7-4DFD-9BA9-5A875375C9FF}" srcOrd="0" destOrd="0" presId="urn:microsoft.com/office/officeart/2005/8/layout/hierarchy2"/>
    <dgm:cxn modelId="{7A8DA841-508A-4EF3-94F3-6ADD15AB507F}" type="presOf" srcId="{9D70861C-E829-4544-9189-415F6CAC4A89}" destId="{92EF4D9C-4C14-47E3-95B3-9EF5E5C03A9A}" srcOrd="0" destOrd="0" presId="urn:microsoft.com/office/officeart/2005/8/layout/hierarchy2"/>
    <dgm:cxn modelId="{BE11F813-2B44-463B-8A58-F0D26CDE57C8}" type="presOf" srcId="{66E18CD7-71D8-47EE-BF62-B0EA8F54AFB0}" destId="{79479A62-0DC2-49E4-9243-004386C55DDE}" srcOrd="0" destOrd="0" presId="urn:microsoft.com/office/officeart/2005/8/layout/hierarchy2"/>
    <dgm:cxn modelId="{65EB7AA3-D330-4C4A-87CF-D68F851866B6}" type="presOf" srcId="{560BFCF0-6FA5-4055-AB21-09D51E2983BE}" destId="{C2602ADB-A91E-4CEF-923D-79E65CEDB933}" srcOrd="0" destOrd="0" presId="urn:microsoft.com/office/officeart/2005/8/layout/hierarchy2"/>
    <dgm:cxn modelId="{DBA81872-137A-450B-8E39-0A1A1E1129FF}" srcId="{9D70861C-E829-4544-9189-415F6CAC4A89}" destId="{560BFCF0-6FA5-4055-AB21-09D51E2983BE}" srcOrd="0" destOrd="0" parTransId="{66E18CD7-71D8-47EE-BF62-B0EA8F54AFB0}" sibTransId="{12C032E3-56A4-4D34-A44F-18C64F4AB6DD}"/>
    <dgm:cxn modelId="{111160C0-8AFF-4D11-A037-BF586789AD5A}" type="presOf" srcId="{916BC02D-3FC7-4F12-964E-0CC8ECB3A7C8}" destId="{3FE4333E-30E3-424D-8F7A-44D03400557D}" srcOrd="1" destOrd="0" presId="urn:microsoft.com/office/officeart/2005/8/layout/hierarchy2"/>
    <dgm:cxn modelId="{26B7347F-43B1-4000-9052-DE8EA3AF0C65}" type="presOf" srcId="{66E18CD7-71D8-47EE-BF62-B0EA8F54AFB0}" destId="{1B2551A7-8796-4FE9-9E24-83274DD020E0}" srcOrd="1" destOrd="0" presId="urn:microsoft.com/office/officeart/2005/8/layout/hierarchy2"/>
    <dgm:cxn modelId="{FAEF96FE-D0AA-4F04-8461-343041E9E943}" srcId="{B2AF81CF-D4A5-464E-B9CE-F4EF472E4131}" destId="{9D70861C-E829-4544-9189-415F6CAC4A89}" srcOrd="0" destOrd="0" parTransId="{F4367E48-2CE3-42C9-A413-F20C08D055CE}" sibTransId="{E3A3BAC6-D923-4D76-885F-1895431ACC72}"/>
    <dgm:cxn modelId="{88A5C19C-2778-4F12-A708-E794ECF129FC}" type="presOf" srcId="{B39F0AC0-415A-45E9-9066-35FDD6A79C66}" destId="{206AD76F-E1F0-43C2-BC42-710B6AA9257A}" srcOrd="0" destOrd="0" presId="urn:microsoft.com/office/officeart/2005/8/layout/hierarchy2"/>
    <dgm:cxn modelId="{DAABE4D5-A863-4E9B-B449-CF6D4D4F457A}" srcId="{9D70861C-E829-4544-9189-415F6CAC4A89}" destId="{B39F0AC0-415A-45E9-9066-35FDD6A79C66}" srcOrd="2" destOrd="0" parTransId="{916BC02D-3FC7-4F12-964E-0CC8ECB3A7C8}" sibTransId="{1668FE43-009D-4200-A09F-6E0638505C55}"/>
    <dgm:cxn modelId="{476C12F6-60EC-4C01-B5DA-96E56AC32662}" srcId="{9D70861C-E829-4544-9189-415F6CAC4A89}" destId="{FB1A2892-9589-4255-8A50-2EE8065A5FBF}" srcOrd="1" destOrd="0" parTransId="{206E6A67-F401-42A1-B8A9-DBB77AB5535D}" sibTransId="{1E802DAF-963E-4A30-AE9E-16DFBB56C945}"/>
    <dgm:cxn modelId="{6087F9C8-64BA-4BA8-A3FF-C34EF450F470}" type="presOf" srcId="{916BC02D-3FC7-4F12-964E-0CC8ECB3A7C8}" destId="{4634C97F-0104-49BB-9091-FCE3EA5DBE61}" srcOrd="0" destOrd="0" presId="urn:microsoft.com/office/officeart/2005/8/layout/hierarchy2"/>
    <dgm:cxn modelId="{DA8858FA-CE3D-46E6-9FD9-DB9EE880C170}" type="presOf" srcId="{206E6A67-F401-42A1-B8A9-DBB77AB5535D}" destId="{04AEDDBA-75A4-47E0-B783-429E8EA6AD22}" srcOrd="0" destOrd="0" presId="urn:microsoft.com/office/officeart/2005/8/layout/hierarchy2"/>
    <dgm:cxn modelId="{9AEF3345-1170-4B93-9404-7A53892D8240}" type="presOf" srcId="{206E6A67-F401-42A1-B8A9-DBB77AB5535D}" destId="{2FEDA9B4-292A-477B-9249-1B7E4E6BA56E}" srcOrd="1" destOrd="0" presId="urn:microsoft.com/office/officeart/2005/8/layout/hierarchy2"/>
    <dgm:cxn modelId="{FADC4402-88AA-4AB4-B5AE-7FAA2FEBD958}" type="presOf" srcId="{B2AF81CF-D4A5-464E-B9CE-F4EF472E4131}" destId="{B972F2C2-18B3-42CC-96D6-289B09EC6C51}" srcOrd="0" destOrd="0" presId="urn:microsoft.com/office/officeart/2005/8/layout/hierarchy2"/>
    <dgm:cxn modelId="{380349B6-C621-41DE-A641-CB18086E09B8}" type="presParOf" srcId="{B972F2C2-18B3-42CC-96D6-289B09EC6C51}" destId="{818567FA-90AF-4613-9C45-3683586D8A0A}" srcOrd="0" destOrd="0" presId="urn:microsoft.com/office/officeart/2005/8/layout/hierarchy2"/>
    <dgm:cxn modelId="{DB942F73-6EB2-4EF4-8DED-2EF6B1623A0A}" type="presParOf" srcId="{818567FA-90AF-4613-9C45-3683586D8A0A}" destId="{92EF4D9C-4C14-47E3-95B3-9EF5E5C03A9A}" srcOrd="0" destOrd="0" presId="urn:microsoft.com/office/officeart/2005/8/layout/hierarchy2"/>
    <dgm:cxn modelId="{C227B96B-D63A-4880-BBF4-4E6ACA93C187}" type="presParOf" srcId="{818567FA-90AF-4613-9C45-3683586D8A0A}" destId="{ED67B33D-FE78-42B6-9EE6-82B72EA1887B}" srcOrd="1" destOrd="0" presId="urn:microsoft.com/office/officeart/2005/8/layout/hierarchy2"/>
    <dgm:cxn modelId="{B5B249D5-844D-477E-B109-AF9B4D9B54D8}" type="presParOf" srcId="{ED67B33D-FE78-42B6-9EE6-82B72EA1887B}" destId="{79479A62-0DC2-49E4-9243-004386C55DDE}" srcOrd="0" destOrd="0" presId="urn:microsoft.com/office/officeart/2005/8/layout/hierarchy2"/>
    <dgm:cxn modelId="{631C46D5-812E-4C82-9473-61FB71EDFD91}" type="presParOf" srcId="{79479A62-0DC2-49E4-9243-004386C55DDE}" destId="{1B2551A7-8796-4FE9-9E24-83274DD020E0}" srcOrd="0" destOrd="0" presId="urn:microsoft.com/office/officeart/2005/8/layout/hierarchy2"/>
    <dgm:cxn modelId="{D7D539C5-BCC6-4A19-86D9-0C0E1FC35844}" type="presParOf" srcId="{ED67B33D-FE78-42B6-9EE6-82B72EA1887B}" destId="{06EEF41E-34B7-4FCD-ADD4-DFA90DFF0936}" srcOrd="1" destOrd="0" presId="urn:microsoft.com/office/officeart/2005/8/layout/hierarchy2"/>
    <dgm:cxn modelId="{F367F38F-77A3-4798-87DD-B875D4AFCA0F}" type="presParOf" srcId="{06EEF41E-34B7-4FCD-ADD4-DFA90DFF0936}" destId="{C2602ADB-A91E-4CEF-923D-79E65CEDB933}" srcOrd="0" destOrd="0" presId="urn:microsoft.com/office/officeart/2005/8/layout/hierarchy2"/>
    <dgm:cxn modelId="{B437AA11-C415-4114-8D3A-892B3B2B5ACB}" type="presParOf" srcId="{06EEF41E-34B7-4FCD-ADD4-DFA90DFF0936}" destId="{9E7DE037-3BC7-4056-B67D-97A8B42DD581}" srcOrd="1" destOrd="0" presId="urn:microsoft.com/office/officeart/2005/8/layout/hierarchy2"/>
    <dgm:cxn modelId="{EED2D39C-A74C-40F3-BA09-0D814178BA62}" type="presParOf" srcId="{ED67B33D-FE78-42B6-9EE6-82B72EA1887B}" destId="{04AEDDBA-75A4-47E0-B783-429E8EA6AD22}" srcOrd="2" destOrd="0" presId="urn:microsoft.com/office/officeart/2005/8/layout/hierarchy2"/>
    <dgm:cxn modelId="{909B6EDE-E97B-4B3A-8010-1EB8B8BD9086}" type="presParOf" srcId="{04AEDDBA-75A4-47E0-B783-429E8EA6AD22}" destId="{2FEDA9B4-292A-477B-9249-1B7E4E6BA56E}" srcOrd="0" destOrd="0" presId="urn:microsoft.com/office/officeart/2005/8/layout/hierarchy2"/>
    <dgm:cxn modelId="{E6015A6E-5613-41DC-8B35-BF074D29EFFC}" type="presParOf" srcId="{ED67B33D-FE78-42B6-9EE6-82B72EA1887B}" destId="{569FF17F-F61D-4866-954E-4B7A49A3035E}" srcOrd="3" destOrd="0" presId="urn:microsoft.com/office/officeart/2005/8/layout/hierarchy2"/>
    <dgm:cxn modelId="{E86D461E-740B-469F-A786-14DFD73E5DEE}" type="presParOf" srcId="{569FF17F-F61D-4866-954E-4B7A49A3035E}" destId="{5DCB9AEB-4DB7-4DFD-9BA9-5A875375C9FF}" srcOrd="0" destOrd="0" presId="urn:microsoft.com/office/officeart/2005/8/layout/hierarchy2"/>
    <dgm:cxn modelId="{E7D8327C-9B46-4F08-867C-C053DA48E440}" type="presParOf" srcId="{569FF17F-F61D-4866-954E-4B7A49A3035E}" destId="{DB51464F-515C-45C3-861C-5C53EEA63E11}" srcOrd="1" destOrd="0" presId="urn:microsoft.com/office/officeart/2005/8/layout/hierarchy2"/>
    <dgm:cxn modelId="{A6D5A504-CD49-43A7-B90E-84D72A1BD833}" type="presParOf" srcId="{ED67B33D-FE78-42B6-9EE6-82B72EA1887B}" destId="{4634C97F-0104-49BB-9091-FCE3EA5DBE61}" srcOrd="4" destOrd="0" presId="urn:microsoft.com/office/officeart/2005/8/layout/hierarchy2"/>
    <dgm:cxn modelId="{09A1FA2D-451E-416C-9AEE-D168FDEFAAD3}" type="presParOf" srcId="{4634C97F-0104-49BB-9091-FCE3EA5DBE61}" destId="{3FE4333E-30E3-424D-8F7A-44D03400557D}" srcOrd="0" destOrd="0" presId="urn:microsoft.com/office/officeart/2005/8/layout/hierarchy2"/>
    <dgm:cxn modelId="{403EDDEB-6A2C-4DF2-99BF-E51D61DCBE54}" type="presParOf" srcId="{ED67B33D-FE78-42B6-9EE6-82B72EA1887B}" destId="{B074B230-75DC-4A70-AE4E-6775DEECBFF7}" srcOrd="5" destOrd="0" presId="urn:microsoft.com/office/officeart/2005/8/layout/hierarchy2"/>
    <dgm:cxn modelId="{877FD0FD-2034-497E-8C40-39F10271D970}" type="presParOf" srcId="{B074B230-75DC-4A70-AE4E-6775DEECBFF7}" destId="{206AD76F-E1F0-43C2-BC42-710B6AA9257A}" srcOrd="0" destOrd="0" presId="urn:microsoft.com/office/officeart/2005/8/layout/hierarchy2"/>
    <dgm:cxn modelId="{3F20AF46-8D79-4453-BF4F-B868EFF3C3BB}" type="presParOf" srcId="{B074B230-75DC-4A70-AE4E-6775DEECBFF7}" destId="{8928BB3B-9AFA-4B3C-93C2-7321157321D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A9C532-25C2-4E89-97AE-E59F915D5781}" type="doc">
      <dgm:prSet loTypeId="urn:microsoft.com/office/officeart/2005/8/layout/process3" loCatId="process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ED768347-91BD-4527-8121-17AEFDE1EB12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Strategic Model</a:t>
          </a:r>
          <a:endParaRPr lang="en-US" sz="1800" dirty="0">
            <a:latin typeface="Calibri" pitchFamily="34" charset="0"/>
          </a:endParaRPr>
        </a:p>
      </dgm:t>
    </dgm:pt>
    <dgm:pt modelId="{4193AED8-22CC-4A79-ABF5-2B2F1D54A6FF}" type="parTrans" cxnId="{967B5BE5-E679-47E8-8007-298CFC3B2665}">
      <dgm:prSet/>
      <dgm:spPr/>
      <dgm:t>
        <a:bodyPr/>
        <a:lstStyle/>
        <a:p>
          <a:endParaRPr lang="en-US"/>
        </a:p>
      </dgm:t>
    </dgm:pt>
    <dgm:pt modelId="{8138F1A9-B300-451C-9450-8B8A996F5B3F}" type="sibTrans" cxnId="{967B5BE5-E679-47E8-8007-298CFC3B2665}">
      <dgm:prSet/>
      <dgm:spPr/>
      <dgm:t>
        <a:bodyPr/>
        <a:lstStyle/>
        <a:p>
          <a:endParaRPr lang="en-US"/>
        </a:p>
      </dgm:t>
    </dgm:pt>
    <dgm:pt modelId="{538D1870-7038-47CB-8F15-480B1D96F186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Prediction of loss</a:t>
          </a:r>
          <a:endParaRPr lang="en-US" sz="1800" dirty="0">
            <a:latin typeface="Calibri" pitchFamily="34" charset="0"/>
          </a:endParaRPr>
        </a:p>
      </dgm:t>
    </dgm:pt>
    <dgm:pt modelId="{FB641F97-BCCE-40AF-9D11-41AF1738FB25}" type="parTrans" cxnId="{AF2B47A9-F90E-4E62-9682-17E2B15E4341}">
      <dgm:prSet/>
      <dgm:spPr/>
      <dgm:t>
        <a:bodyPr/>
        <a:lstStyle/>
        <a:p>
          <a:endParaRPr lang="en-US"/>
        </a:p>
      </dgm:t>
    </dgm:pt>
    <dgm:pt modelId="{930EDA3A-196A-4226-A7AD-0608A1CB9704}" type="sibTrans" cxnId="{AF2B47A9-F90E-4E62-9682-17E2B15E4341}">
      <dgm:prSet/>
      <dgm:spPr/>
      <dgm:t>
        <a:bodyPr/>
        <a:lstStyle/>
        <a:p>
          <a:endParaRPr lang="en-US"/>
        </a:p>
      </dgm:t>
    </dgm:pt>
    <dgm:pt modelId="{267ED110-5659-4F97-A525-EF27C85A61F4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e.g. $2000</a:t>
          </a:r>
          <a:endParaRPr lang="en-US" sz="1800" dirty="0">
            <a:latin typeface="Calibri" pitchFamily="34" charset="0"/>
          </a:endParaRPr>
        </a:p>
      </dgm:t>
    </dgm:pt>
    <dgm:pt modelId="{F304A2D4-CEE0-47C0-AF48-4F6328443829}" type="parTrans" cxnId="{E4A2DE50-C733-4110-BA24-026656B66918}">
      <dgm:prSet/>
      <dgm:spPr/>
      <dgm:t>
        <a:bodyPr/>
        <a:lstStyle/>
        <a:p>
          <a:endParaRPr lang="en-US"/>
        </a:p>
      </dgm:t>
    </dgm:pt>
    <dgm:pt modelId="{FEF8684A-C7A8-472E-8116-EF03D772411B}" type="sibTrans" cxnId="{E4A2DE50-C733-4110-BA24-026656B66918}">
      <dgm:prSet/>
      <dgm:spPr/>
      <dgm:t>
        <a:bodyPr/>
        <a:lstStyle/>
        <a:p>
          <a:endParaRPr lang="en-US"/>
        </a:p>
      </dgm:t>
    </dgm:pt>
    <dgm:pt modelId="{10D1A48A-EF51-43D3-97F4-C78C4770D86D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Comparison to premium actually charged</a:t>
          </a:r>
          <a:endParaRPr lang="en-US" sz="1800" dirty="0">
            <a:latin typeface="Calibri" pitchFamily="34" charset="0"/>
          </a:endParaRPr>
        </a:p>
      </dgm:t>
    </dgm:pt>
    <dgm:pt modelId="{96251999-7CEE-4E0A-BB2D-5987260D6B71}" type="parTrans" cxnId="{67E71B63-ACE6-4A1F-A94C-3D36A630F4DA}">
      <dgm:prSet/>
      <dgm:spPr/>
      <dgm:t>
        <a:bodyPr/>
        <a:lstStyle/>
        <a:p>
          <a:endParaRPr lang="en-US"/>
        </a:p>
      </dgm:t>
    </dgm:pt>
    <dgm:pt modelId="{63A02F68-42D8-4914-95C6-FB34A2068F8F}" type="sibTrans" cxnId="{67E71B63-ACE6-4A1F-A94C-3D36A630F4DA}">
      <dgm:prSet/>
      <dgm:spPr/>
      <dgm:t>
        <a:bodyPr/>
        <a:lstStyle/>
        <a:p>
          <a:endParaRPr lang="en-US"/>
        </a:p>
      </dgm:t>
    </dgm:pt>
    <dgm:pt modelId="{FBD7AF99-4071-4D61-9358-3205654BFC5A}">
      <dgm:prSet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e.g. $500</a:t>
          </a:r>
          <a:endParaRPr lang="en-US" sz="1800" dirty="0">
            <a:latin typeface="Calibri" pitchFamily="34" charset="0"/>
          </a:endParaRPr>
        </a:p>
      </dgm:t>
    </dgm:pt>
    <dgm:pt modelId="{97EE14D3-85B5-444C-B1E3-44229CE81EE4}" type="parTrans" cxnId="{5197E939-9A3F-4558-80AC-CDCBCE6B399D}">
      <dgm:prSet/>
      <dgm:spPr/>
      <dgm:t>
        <a:bodyPr/>
        <a:lstStyle/>
        <a:p>
          <a:endParaRPr lang="en-US"/>
        </a:p>
      </dgm:t>
    </dgm:pt>
    <dgm:pt modelId="{6257A57A-5AE4-4D8B-9D09-531968CEF4AC}" type="sibTrans" cxnId="{5197E939-9A3F-4558-80AC-CDCBCE6B399D}">
      <dgm:prSet/>
      <dgm:spPr/>
      <dgm:t>
        <a:bodyPr/>
        <a:lstStyle/>
        <a:p>
          <a:endParaRPr lang="en-US"/>
        </a:p>
      </dgm:t>
    </dgm:pt>
    <dgm:pt modelId="{D97FD140-894E-4E62-A4A2-D22E2377D22A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Data from customer</a:t>
          </a:r>
          <a:endParaRPr lang="en-US" sz="1800" dirty="0">
            <a:latin typeface="Calibri" pitchFamily="34" charset="0"/>
          </a:endParaRPr>
        </a:p>
      </dgm:t>
    </dgm:pt>
    <dgm:pt modelId="{427765B6-B46A-47AA-9885-B32558007C80}" type="sibTrans" cxnId="{1F259983-F04E-48F6-9EFE-BB108D16BBC0}">
      <dgm:prSet/>
      <dgm:spPr/>
      <dgm:t>
        <a:bodyPr/>
        <a:lstStyle/>
        <a:p>
          <a:endParaRPr lang="en-US"/>
        </a:p>
      </dgm:t>
    </dgm:pt>
    <dgm:pt modelId="{FFFEBA5C-63BF-43D8-A4CA-0A1AE7121160}" type="parTrans" cxnId="{1F259983-F04E-48F6-9EFE-BB108D16BBC0}">
      <dgm:prSet/>
      <dgm:spPr/>
      <dgm:t>
        <a:bodyPr/>
        <a:lstStyle/>
        <a:p>
          <a:endParaRPr lang="en-US"/>
        </a:p>
      </dgm:t>
    </dgm:pt>
    <dgm:pt modelId="{A9CE0AC4-EBC1-405C-98D6-95EABF79C65A}">
      <dgm:prSet custT="1"/>
      <dgm:spPr/>
      <dgm:t>
        <a:bodyPr/>
        <a:lstStyle/>
        <a:p>
          <a:r>
            <a:rPr lang="en-US" sz="1800" dirty="0" err="1" smtClean="0">
              <a:latin typeface="Calibri" pitchFamily="34" charset="0"/>
            </a:rPr>
            <a:t>Mmmm</a:t>
          </a:r>
          <a:r>
            <a:rPr lang="en-US" sz="1800" dirty="0" smtClean="0">
              <a:latin typeface="Calibri" pitchFamily="34" charset="0"/>
            </a:rPr>
            <a:t>… Well…</a:t>
          </a:r>
          <a:endParaRPr lang="en-US" sz="1800" dirty="0">
            <a:latin typeface="Calibri" pitchFamily="34" charset="0"/>
          </a:endParaRPr>
        </a:p>
      </dgm:t>
    </dgm:pt>
    <dgm:pt modelId="{2475B95D-08A0-4694-8359-58ECD9809BD4}" type="parTrans" cxnId="{0CA4DBAC-9512-4ED5-9192-A4846B38F754}">
      <dgm:prSet/>
      <dgm:spPr/>
      <dgm:t>
        <a:bodyPr/>
        <a:lstStyle/>
        <a:p>
          <a:endParaRPr lang="en-US"/>
        </a:p>
      </dgm:t>
    </dgm:pt>
    <dgm:pt modelId="{1672121A-8867-4D36-B356-0BEA95C675B3}" type="sibTrans" cxnId="{0CA4DBAC-9512-4ED5-9192-A4846B38F754}">
      <dgm:prSet/>
      <dgm:spPr/>
      <dgm:t>
        <a:bodyPr/>
        <a:lstStyle/>
        <a:p>
          <a:endParaRPr lang="en-US"/>
        </a:p>
      </dgm:t>
    </dgm:pt>
    <dgm:pt modelId="{7D047CFD-D321-46DE-95A8-37A297CA3956}" type="pres">
      <dgm:prSet presAssocID="{D6A9C532-25C2-4E89-97AE-E59F915D578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71DFA12-3BCC-4921-BB95-16609790A77E}" type="pres">
      <dgm:prSet presAssocID="{ED768347-91BD-4527-8121-17AEFDE1EB12}" presName="composite" presStyleCnt="0"/>
      <dgm:spPr/>
    </dgm:pt>
    <dgm:pt modelId="{0ACA96FE-1966-4119-B8B6-1B9C0D96E4E3}" type="pres">
      <dgm:prSet presAssocID="{ED768347-91BD-4527-8121-17AEFDE1EB12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EAC48-F896-4A15-87B2-BED6F05C7430}" type="pres">
      <dgm:prSet presAssocID="{ED768347-91BD-4527-8121-17AEFDE1EB12}" presName="parSh" presStyleLbl="node1" presStyleIdx="0" presStyleCnt="4"/>
      <dgm:spPr/>
      <dgm:t>
        <a:bodyPr/>
        <a:lstStyle/>
        <a:p>
          <a:endParaRPr lang="en-US"/>
        </a:p>
      </dgm:t>
    </dgm:pt>
    <dgm:pt modelId="{EE7E0521-567D-4034-A19B-AE63EADBC325}" type="pres">
      <dgm:prSet presAssocID="{ED768347-91BD-4527-8121-17AEFDE1EB12}" presName="desTx" presStyleLbl="fgAcc1" presStyleIdx="0" presStyleCnt="4" custScaleX="93738" custScaleY="23128" custLinFactNeighborX="4314" custLinFactNeighborY="-328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02BAFF-D068-43F7-A4AE-380E74B1DCC0}" type="pres">
      <dgm:prSet presAssocID="{8138F1A9-B300-451C-9450-8B8A996F5B3F}" presName="sibTrans" presStyleLbl="sibTrans2D1" presStyleIdx="0" presStyleCnt="3"/>
      <dgm:spPr/>
      <dgm:t>
        <a:bodyPr/>
        <a:lstStyle/>
        <a:p>
          <a:endParaRPr lang="en-US"/>
        </a:p>
      </dgm:t>
    </dgm:pt>
    <dgm:pt modelId="{3F7BD23C-46FA-4C59-A67F-56E4E807C450}" type="pres">
      <dgm:prSet presAssocID="{8138F1A9-B300-451C-9450-8B8A996F5B3F}" presName="connTx" presStyleLbl="sibTrans2D1" presStyleIdx="0" presStyleCnt="3"/>
      <dgm:spPr/>
      <dgm:t>
        <a:bodyPr/>
        <a:lstStyle/>
        <a:p>
          <a:endParaRPr lang="en-US"/>
        </a:p>
      </dgm:t>
    </dgm:pt>
    <dgm:pt modelId="{5F1DC569-388F-4A59-9BA8-CC689238C32D}" type="pres">
      <dgm:prSet presAssocID="{538D1870-7038-47CB-8F15-480B1D96F186}" presName="composite" presStyleCnt="0"/>
      <dgm:spPr/>
    </dgm:pt>
    <dgm:pt modelId="{22A25A5C-87E5-4831-A76E-2807DA60714C}" type="pres">
      <dgm:prSet presAssocID="{538D1870-7038-47CB-8F15-480B1D96F186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ABCBAE-1948-4C05-B0C8-96ABF26B76D6}" type="pres">
      <dgm:prSet presAssocID="{538D1870-7038-47CB-8F15-480B1D96F186}" presName="parSh" presStyleLbl="node1" presStyleIdx="1" presStyleCnt="4"/>
      <dgm:spPr/>
      <dgm:t>
        <a:bodyPr/>
        <a:lstStyle/>
        <a:p>
          <a:endParaRPr lang="en-US"/>
        </a:p>
      </dgm:t>
    </dgm:pt>
    <dgm:pt modelId="{3794CAD3-96FA-4DD1-8CC8-1AF6756FCBBB}" type="pres">
      <dgm:prSet presAssocID="{538D1870-7038-47CB-8F15-480B1D96F186}" presName="desTx" presStyleLbl="fgAcc1" presStyleIdx="1" presStyleCnt="4" custScaleX="75392" custScaleY="25499" custLinFactNeighborX="3451" custLinFactNeighborY="-341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8B9F6B-77D2-474C-A2DB-58E8ED3356F7}" type="pres">
      <dgm:prSet presAssocID="{930EDA3A-196A-4226-A7AD-0608A1CB9704}" presName="sibTrans" presStyleLbl="sibTrans2D1" presStyleIdx="1" presStyleCnt="3"/>
      <dgm:spPr/>
      <dgm:t>
        <a:bodyPr/>
        <a:lstStyle/>
        <a:p>
          <a:endParaRPr lang="en-US"/>
        </a:p>
      </dgm:t>
    </dgm:pt>
    <dgm:pt modelId="{9F88C183-C9A5-499C-8AB4-1DB17A99A4DE}" type="pres">
      <dgm:prSet presAssocID="{930EDA3A-196A-4226-A7AD-0608A1CB9704}" presName="connTx" presStyleLbl="sibTrans2D1" presStyleIdx="1" presStyleCnt="3"/>
      <dgm:spPr/>
      <dgm:t>
        <a:bodyPr/>
        <a:lstStyle/>
        <a:p>
          <a:endParaRPr lang="en-US"/>
        </a:p>
      </dgm:t>
    </dgm:pt>
    <dgm:pt modelId="{EF3AECB5-D27D-4A8B-9AF2-D711C434100E}" type="pres">
      <dgm:prSet presAssocID="{10D1A48A-EF51-43D3-97F4-C78C4770D86D}" presName="composite" presStyleCnt="0"/>
      <dgm:spPr/>
    </dgm:pt>
    <dgm:pt modelId="{86100E06-1B6D-4C4E-A0C8-44EBFB394503}" type="pres">
      <dgm:prSet presAssocID="{10D1A48A-EF51-43D3-97F4-C78C4770D86D}" presName="par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F53EFD-2471-4374-B9DB-BD86B07D1FE1}" type="pres">
      <dgm:prSet presAssocID="{10D1A48A-EF51-43D3-97F4-C78C4770D86D}" presName="parSh" presStyleLbl="node1" presStyleIdx="2" presStyleCnt="4" custScaleX="138371" custScaleY="132594"/>
      <dgm:spPr/>
      <dgm:t>
        <a:bodyPr/>
        <a:lstStyle/>
        <a:p>
          <a:endParaRPr lang="en-US"/>
        </a:p>
      </dgm:t>
    </dgm:pt>
    <dgm:pt modelId="{DDCFC401-5489-4DCB-A66A-66421AA71E72}" type="pres">
      <dgm:prSet presAssocID="{10D1A48A-EF51-43D3-97F4-C78C4770D86D}" presName="desTx" presStyleLbl="fgAcc1" presStyleIdx="2" presStyleCnt="4" custScaleX="91851" custScaleY="18019" custLinFactNeighborX="12941" custLinFactNeighborY="-315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F5DB73-2B68-4AF0-A066-962575836380}" type="pres">
      <dgm:prSet presAssocID="{63A02F68-42D8-4914-95C6-FB34A2068F8F}" presName="sibTrans" presStyleLbl="sibTrans2D1" presStyleIdx="2" presStyleCnt="3"/>
      <dgm:spPr/>
      <dgm:t>
        <a:bodyPr/>
        <a:lstStyle/>
        <a:p>
          <a:endParaRPr lang="en-US"/>
        </a:p>
      </dgm:t>
    </dgm:pt>
    <dgm:pt modelId="{F4487F02-BE82-45A9-B3B1-85036DB6CF8D}" type="pres">
      <dgm:prSet presAssocID="{63A02F68-42D8-4914-95C6-FB34A2068F8F}" presName="connTx" presStyleLbl="sibTrans2D1" presStyleIdx="2" presStyleCnt="3"/>
      <dgm:spPr/>
      <dgm:t>
        <a:bodyPr/>
        <a:lstStyle/>
        <a:p>
          <a:endParaRPr lang="en-US"/>
        </a:p>
      </dgm:t>
    </dgm:pt>
    <dgm:pt modelId="{2E8DC9AD-005B-4BB7-8AE2-8CFED67D26E7}" type="pres">
      <dgm:prSet presAssocID="{A9CE0AC4-EBC1-405C-98D6-95EABF79C65A}" presName="composite" presStyleCnt="0"/>
      <dgm:spPr/>
    </dgm:pt>
    <dgm:pt modelId="{9CEDD8C8-08D0-44FE-BDB2-3AA56FDEE170}" type="pres">
      <dgm:prSet presAssocID="{A9CE0AC4-EBC1-405C-98D6-95EABF79C65A}" presName="par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3E61A1-10E5-4123-BBF8-A806D485A605}" type="pres">
      <dgm:prSet presAssocID="{A9CE0AC4-EBC1-405C-98D6-95EABF79C65A}" presName="parSh" presStyleLbl="node1" presStyleIdx="3" presStyleCnt="4" custScaleX="86119" custScaleY="96406"/>
      <dgm:spPr/>
      <dgm:t>
        <a:bodyPr/>
        <a:lstStyle/>
        <a:p>
          <a:endParaRPr lang="en-US"/>
        </a:p>
      </dgm:t>
    </dgm:pt>
    <dgm:pt modelId="{41DE4E4A-158D-4BEF-9F3D-3C5FA7DC6587}" type="pres">
      <dgm:prSet presAssocID="{A9CE0AC4-EBC1-405C-98D6-95EABF79C65A}" presName="desTx" presStyleLbl="fgAcc1" presStyleIdx="3" presStyleCnt="4" custFlipVert="0" custFlipHor="1" custScaleX="3394" custScaleY="7938" custLinFactNeighborX="13803" custLinFactNeighborY="-45357">
        <dgm:presLayoutVars>
          <dgm:bulletEnabled val="1"/>
        </dgm:presLayoutVars>
      </dgm:prSet>
      <dgm:spPr/>
    </dgm:pt>
  </dgm:ptLst>
  <dgm:cxnLst>
    <dgm:cxn modelId="{04D90FE4-7CF0-4FA4-B685-2609FF53A713}" type="presOf" srcId="{538D1870-7038-47CB-8F15-480B1D96F186}" destId="{69ABCBAE-1948-4C05-B0C8-96ABF26B76D6}" srcOrd="1" destOrd="0" presId="urn:microsoft.com/office/officeart/2005/8/layout/process3"/>
    <dgm:cxn modelId="{AF2B47A9-F90E-4E62-9682-17E2B15E4341}" srcId="{D6A9C532-25C2-4E89-97AE-E59F915D5781}" destId="{538D1870-7038-47CB-8F15-480B1D96F186}" srcOrd="1" destOrd="0" parTransId="{FB641F97-BCCE-40AF-9D11-41AF1738FB25}" sibTransId="{930EDA3A-196A-4226-A7AD-0608A1CB9704}"/>
    <dgm:cxn modelId="{5A84B2D3-0E67-4248-9D43-0323FEE7B22B}" type="presOf" srcId="{8138F1A9-B300-451C-9450-8B8A996F5B3F}" destId="{3F7BD23C-46FA-4C59-A67F-56E4E807C450}" srcOrd="1" destOrd="0" presId="urn:microsoft.com/office/officeart/2005/8/layout/process3"/>
    <dgm:cxn modelId="{E4A2DE50-C733-4110-BA24-026656B66918}" srcId="{538D1870-7038-47CB-8F15-480B1D96F186}" destId="{267ED110-5659-4F97-A525-EF27C85A61F4}" srcOrd="0" destOrd="0" parTransId="{F304A2D4-CEE0-47C0-AF48-4F6328443829}" sibTransId="{FEF8684A-C7A8-472E-8116-EF03D772411B}"/>
    <dgm:cxn modelId="{CC9EB4FA-1CDB-4B7E-BC6B-766732935B75}" type="presOf" srcId="{FBD7AF99-4071-4D61-9358-3205654BFC5A}" destId="{DDCFC401-5489-4DCB-A66A-66421AA71E72}" srcOrd="0" destOrd="0" presId="urn:microsoft.com/office/officeart/2005/8/layout/process3"/>
    <dgm:cxn modelId="{9CC4EB7E-4213-4003-A3E7-BB8377349023}" type="presOf" srcId="{10D1A48A-EF51-43D3-97F4-C78C4770D86D}" destId="{85F53EFD-2471-4374-B9DB-BD86B07D1FE1}" srcOrd="1" destOrd="0" presId="urn:microsoft.com/office/officeart/2005/8/layout/process3"/>
    <dgm:cxn modelId="{1CD45E33-5A0F-44F6-B340-68BCB6C129FE}" type="presOf" srcId="{63A02F68-42D8-4914-95C6-FB34A2068F8F}" destId="{8EF5DB73-2B68-4AF0-A066-962575836380}" srcOrd="0" destOrd="0" presId="urn:microsoft.com/office/officeart/2005/8/layout/process3"/>
    <dgm:cxn modelId="{4D8D11BB-E2E4-4131-8A08-160919A4E8FE}" type="presOf" srcId="{267ED110-5659-4F97-A525-EF27C85A61F4}" destId="{3794CAD3-96FA-4DD1-8CC8-1AF6756FCBBB}" srcOrd="0" destOrd="0" presId="urn:microsoft.com/office/officeart/2005/8/layout/process3"/>
    <dgm:cxn modelId="{EAD18720-4BE8-409F-BA70-4BC23722E08F}" type="presOf" srcId="{63A02F68-42D8-4914-95C6-FB34A2068F8F}" destId="{F4487F02-BE82-45A9-B3B1-85036DB6CF8D}" srcOrd="1" destOrd="0" presId="urn:microsoft.com/office/officeart/2005/8/layout/process3"/>
    <dgm:cxn modelId="{67E71B63-ACE6-4A1F-A94C-3D36A630F4DA}" srcId="{D6A9C532-25C2-4E89-97AE-E59F915D5781}" destId="{10D1A48A-EF51-43D3-97F4-C78C4770D86D}" srcOrd="2" destOrd="0" parTransId="{96251999-7CEE-4E0A-BB2D-5987260D6B71}" sibTransId="{63A02F68-42D8-4914-95C6-FB34A2068F8F}"/>
    <dgm:cxn modelId="{30CAD38F-9F9F-4BD1-A067-E8C74FF76F00}" type="presOf" srcId="{930EDA3A-196A-4226-A7AD-0608A1CB9704}" destId="{938B9F6B-77D2-474C-A2DB-58E8ED3356F7}" srcOrd="0" destOrd="0" presId="urn:microsoft.com/office/officeart/2005/8/layout/process3"/>
    <dgm:cxn modelId="{3C32A922-2D75-4706-9EEC-53AB7B1EB2CC}" type="presOf" srcId="{8138F1A9-B300-451C-9450-8B8A996F5B3F}" destId="{EF02BAFF-D068-43F7-A4AE-380E74B1DCC0}" srcOrd="0" destOrd="0" presId="urn:microsoft.com/office/officeart/2005/8/layout/process3"/>
    <dgm:cxn modelId="{5197E939-9A3F-4558-80AC-CDCBCE6B399D}" srcId="{10D1A48A-EF51-43D3-97F4-C78C4770D86D}" destId="{FBD7AF99-4071-4D61-9358-3205654BFC5A}" srcOrd="0" destOrd="0" parTransId="{97EE14D3-85B5-444C-B1E3-44229CE81EE4}" sibTransId="{6257A57A-5AE4-4D8B-9D09-531968CEF4AC}"/>
    <dgm:cxn modelId="{1F259983-F04E-48F6-9EFE-BB108D16BBC0}" srcId="{ED768347-91BD-4527-8121-17AEFDE1EB12}" destId="{D97FD140-894E-4E62-A4A2-D22E2377D22A}" srcOrd="0" destOrd="0" parTransId="{FFFEBA5C-63BF-43D8-A4CA-0A1AE7121160}" sibTransId="{427765B6-B46A-47AA-9885-B32558007C80}"/>
    <dgm:cxn modelId="{967B5BE5-E679-47E8-8007-298CFC3B2665}" srcId="{D6A9C532-25C2-4E89-97AE-E59F915D5781}" destId="{ED768347-91BD-4527-8121-17AEFDE1EB12}" srcOrd="0" destOrd="0" parTransId="{4193AED8-22CC-4A79-ABF5-2B2F1D54A6FF}" sibTransId="{8138F1A9-B300-451C-9450-8B8A996F5B3F}"/>
    <dgm:cxn modelId="{2F1FE001-3702-42B4-B6A5-BD7CA2693DE9}" type="presOf" srcId="{538D1870-7038-47CB-8F15-480B1D96F186}" destId="{22A25A5C-87E5-4831-A76E-2807DA60714C}" srcOrd="0" destOrd="0" presId="urn:microsoft.com/office/officeart/2005/8/layout/process3"/>
    <dgm:cxn modelId="{D76CA0B4-4499-4E47-A894-26CEA93E8C53}" type="presOf" srcId="{ED768347-91BD-4527-8121-17AEFDE1EB12}" destId="{8E1EAC48-F896-4A15-87B2-BED6F05C7430}" srcOrd="1" destOrd="0" presId="urn:microsoft.com/office/officeart/2005/8/layout/process3"/>
    <dgm:cxn modelId="{135D5F86-6B50-4158-AD8B-441BFD9681D6}" type="presOf" srcId="{A9CE0AC4-EBC1-405C-98D6-95EABF79C65A}" destId="{253E61A1-10E5-4123-BBF8-A806D485A605}" srcOrd="1" destOrd="0" presId="urn:microsoft.com/office/officeart/2005/8/layout/process3"/>
    <dgm:cxn modelId="{9F8F70E4-4026-4931-B442-AB73FCC81E90}" type="presOf" srcId="{ED768347-91BD-4527-8121-17AEFDE1EB12}" destId="{0ACA96FE-1966-4119-B8B6-1B9C0D96E4E3}" srcOrd="0" destOrd="0" presId="urn:microsoft.com/office/officeart/2005/8/layout/process3"/>
    <dgm:cxn modelId="{1E37173B-7FAA-4B84-9A11-3E39ED8056E7}" type="presOf" srcId="{D97FD140-894E-4E62-A4A2-D22E2377D22A}" destId="{EE7E0521-567D-4034-A19B-AE63EADBC325}" srcOrd="0" destOrd="0" presId="urn:microsoft.com/office/officeart/2005/8/layout/process3"/>
    <dgm:cxn modelId="{0CA4DBAC-9512-4ED5-9192-A4846B38F754}" srcId="{D6A9C532-25C2-4E89-97AE-E59F915D5781}" destId="{A9CE0AC4-EBC1-405C-98D6-95EABF79C65A}" srcOrd="3" destOrd="0" parTransId="{2475B95D-08A0-4694-8359-58ECD9809BD4}" sibTransId="{1672121A-8867-4D36-B356-0BEA95C675B3}"/>
    <dgm:cxn modelId="{D1F5A03E-F702-49F9-B356-1BB17F676396}" type="presOf" srcId="{A9CE0AC4-EBC1-405C-98D6-95EABF79C65A}" destId="{9CEDD8C8-08D0-44FE-BDB2-3AA56FDEE170}" srcOrd="0" destOrd="0" presId="urn:microsoft.com/office/officeart/2005/8/layout/process3"/>
    <dgm:cxn modelId="{CD48DEF5-2D16-4DFD-B7C5-961B88905C74}" type="presOf" srcId="{D6A9C532-25C2-4E89-97AE-E59F915D5781}" destId="{7D047CFD-D321-46DE-95A8-37A297CA3956}" srcOrd="0" destOrd="0" presId="urn:microsoft.com/office/officeart/2005/8/layout/process3"/>
    <dgm:cxn modelId="{4CEC4840-8769-4D29-B470-7980E1DC5A3E}" type="presOf" srcId="{10D1A48A-EF51-43D3-97F4-C78C4770D86D}" destId="{86100E06-1B6D-4C4E-A0C8-44EBFB394503}" srcOrd="0" destOrd="0" presId="urn:microsoft.com/office/officeart/2005/8/layout/process3"/>
    <dgm:cxn modelId="{333F648B-5036-40A6-9551-436E593216EA}" type="presOf" srcId="{930EDA3A-196A-4226-A7AD-0608A1CB9704}" destId="{9F88C183-C9A5-499C-8AB4-1DB17A99A4DE}" srcOrd="1" destOrd="0" presId="urn:microsoft.com/office/officeart/2005/8/layout/process3"/>
    <dgm:cxn modelId="{302C8340-C824-4DA7-81A7-D989D8DB02BD}" type="presParOf" srcId="{7D047CFD-D321-46DE-95A8-37A297CA3956}" destId="{C71DFA12-3BCC-4921-BB95-16609790A77E}" srcOrd="0" destOrd="0" presId="urn:microsoft.com/office/officeart/2005/8/layout/process3"/>
    <dgm:cxn modelId="{3496179F-0127-48BA-B5B6-86105C6D98E9}" type="presParOf" srcId="{C71DFA12-3BCC-4921-BB95-16609790A77E}" destId="{0ACA96FE-1966-4119-B8B6-1B9C0D96E4E3}" srcOrd="0" destOrd="0" presId="urn:microsoft.com/office/officeart/2005/8/layout/process3"/>
    <dgm:cxn modelId="{13EA81BF-651E-4202-8573-240A457B9BCE}" type="presParOf" srcId="{C71DFA12-3BCC-4921-BB95-16609790A77E}" destId="{8E1EAC48-F896-4A15-87B2-BED6F05C7430}" srcOrd="1" destOrd="0" presId="urn:microsoft.com/office/officeart/2005/8/layout/process3"/>
    <dgm:cxn modelId="{52B8EC51-40FE-414F-A1DB-99D55B77A417}" type="presParOf" srcId="{C71DFA12-3BCC-4921-BB95-16609790A77E}" destId="{EE7E0521-567D-4034-A19B-AE63EADBC325}" srcOrd="2" destOrd="0" presId="urn:microsoft.com/office/officeart/2005/8/layout/process3"/>
    <dgm:cxn modelId="{CFCB66AE-739C-4FEB-8BC6-021AF45C83E7}" type="presParOf" srcId="{7D047CFD-D321-46DE-95A8-37A297CA3956}" destId="{EF02BAFF-D068-43F7-A4AE-380E74B1DCC0}" srcOrd="1" destOrd="0" presId="urn:microsoft.com/office/officeart/2005/8/layout/process3"/>
    <dgm:cxn modelId="{165912FA-F07E-4C00-A2FF-C7DBD8A2762F}" type="presParOf" srcId="{EF02BAFF-D068-43F7-A4AE-380E74B1DCC0}" destId="{3F7BD23C-46FA-4C59-A67F-56E4E807C450}" srcOrd="0" destOrd="0" presId="urn:microsoft.com/office/officeart/2005/8/layout/process3"/>
    <dgm:cxn modelId="{DE327319-D7ED-468D-8355-8E07132B1097}" type="presParOf" srcId="{7D047CFD-D321-46DE-95A8-37A297CA3956}" destId="{5F1DC569-388F-4A59-9BA8-CC689238C32D}" srcOrd="2" destOrd="0" presId="urn:microsoft.com/office/officeart/2005/8/layout/process3"/>
    <dgm:cxn modelId="{F5BCE1B4-8DF4-461D-AD96-1041D5A89C81}" type="presParOf" srcId="{5F1DC569-388F-4A59-9BA8-CC689238C32D}" destId="{22A25A5C-87E5-4831-A76E-2807DA60714C}" srcOrd="0" destOrd="0" presId="urn:microsoft.com/office/officeart/2005/8/layout/process3"/>
    <dgm:cxn modelId="{75867B78-7883-4CFC-A785-63ECF76D9652}" type="presParOf" srcId="{5F1DC569-388F-4A59-9BA8-CC689238C32D}" destId="{69ABCBAE-1948-4C05-B0C8-96ABF26B76D6}" srcOrd="1" destOrd="0" presId="urn:microsoft.com/office/officeart/2005/8/layout/process3"/>
    <dgm:cxn modelId="{05DF7730-BC36-4BAF-9EB7-E98319C58DF9}" type="presParOf" srcId="{5F1DC569-388F-4A59-9BA8-CC689238C32D}" destId="{3794CAD3-96FA-4DD1-8CC8-1AF6756FCBBB}" srcOrd="2" destOrd="0" presId="urn:microsoft.com/office/officeart/2005/8/layout/process3"/>
    <dgm:cxn modelId="{3559A33C-10C5-4ABF-9942-31BBAD004598}" type="presParOf" srcId="{7D047CFD-D321-46DE-95A8-37A297CA3956}" destId="{938B9F6B-77D2-474C-A2DB-58E8ED3356F7}" srcOrd="3" destOrd="0" presId="urn:microsoft.com/office/officeart/2005/8/layout/process3"/>
    <dgm:cxn modelId="{F2C83B58-B3C0-4F31-B877-E179B1E9B79E}" type="presParOf" srcId="{938B9F6B-77D2-474C-A2DB-58E8ED3356F7}" destId="{9F88C183-C9A5-499C-8AB4-1DB17A99A4DE}" srcOrd="0" destOrd="0" presId="urn:microsoft.com/office/officeart/2005/8/layout/process3"/>
    <dgm:cxn modelId="{0B3853A3-234C-4AAE-83E8-0926DB142CBF}" type="presParOf" srcId="{7D047CFD-D321-46DE-95A8-37A297CA3956}" destId="{EF3AECB5-D27D-4A8B-9AF2-D711C434100E}" srcOrd="4" destOrd="0" presId="urn:microsoft.com/office/officeart/2005/8/layout/process3"/>
    <dgm:cxn modelId="{C4187C01-23B6-4B44-8335-A5AEDC6836B8}" type="presParOf" srcId="{EF3AECB5-D27D-4A8B-9AF2-D711C434100E}" destId="{86100E06-1B6D-4C4E-A0C8-44EBFB394503}" srcOrd="0" destOrd="0" presId="urn:microsoft.com/office/officeart/2005/8/layout/process3"/>
    <dgm:cxn modelId="{F5947B92-5BB3-41FF-8866-68366782F885}" type="presParOf" srcId="{EF3AECB5-D27D-4A8B-9AF2-D711C434100E}" destId="{85F53EFD-2471-4374-B9DB-BD86B07D1FE1}" srcOrd="1" destOrd="0" presId="urn:microsoft.com/office/officeart/2005/8/layout/process3"/>
    <dgm:cxn modelId="{5663211A-9953-46E8-9FD4-2ECF46173A08}" type="presParOf" srcId="{EF3AECB5-D27D-4A8B-9AF2-D711C434100E}" destId="{DDCFC401-5489-4DCB-A66A-66421AA71E72}" srcOrd="2" destOrd="0" presId="urn:microsoft.com/office/officeart/2005/8/layout/process3"/>
    <dgm:cxn modelId="{DD556B4D-64D7-4D51-9794-F97A8E5AF8F1}" type="presParOf" srcId="{7D047CFD-D321-46DE-95A8-37A297CA3956}" destId="{8EF5DB73-2B68-4AF0-A066-962575836380}" srcOrd="5" destOrd="0" presId="urn:microsoft.com/office/officeart/2005/8/layout/process3"/>
    <dgm:cxn modelId="{5A1A3347-04B4-4ED5-A0FB-681BC45F2B7E}" type="presParOf" srcId="{8EF5DB73-2B68-4AF0-A066-962575836380}" destId="{F4487F02-BE82-45A9-B3B1-85036DB6CF8D}" srcOrd="0" destOrd="0" presId="urn:microsoft.com/office/officeart/2005/8/layout/process3"/>
    <dgm:cxn modelId="{441BE059-B717-4BD8-B29F-F6B181058BDE}" type="presParOf" srcId="{7D047CFD-D321-46DE-95A8-37A297CA3956}" destId="{2E8DC9AD-005B-4BB7-8AE2-8CFED67D26E7}" srcOrd="6" destOrd="0" presId="urn:microsoft.com/office/officeart/2005/8/layout/process3"/>
    <dgm:cxn modelId="{3166BD4D-F304-4B05-83ED-01D81E900E77}" type="presParOf" srcId="{2E8DC9AD-005B-4BB7-8AE2-8CFED67D26E7}" destId="{9CEDD8C8-08D0-44FE-BDB2-3AA56FDEE170}" srcOrd="0" destOrd="0" presId="urn:microsoft.com/office/officeart/2005/8/layout/process3"/>
    <dgm:cxn modelId="{DC58BE38-E059-405B-898D-EE9C06E3F710}" type="presParOf" srcId="{2E8DC9AD-005B-4BB7-8AE2-8CFED67D26E7}" destId="{253E61A1-10E5-4123-BBF8-A806D485A605}" srcOrd="1" destOrd="0" presId="urn:microsoft.com/office/officeart/2005/8/layout/process3"/>
    <dgm:cxn modelId="{FAD8480C-4AF1-43D1-B0E0-6EFC2F1C29CB}" type="presParOf" srcId="{2E8DC9AD-005B-4BB7-8AE2-8CFED67D26E7}" destId="{41DE4E4A-158D-4BEF-9F3D-3C5FA7DC6587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CC73AB3-27A2-4000-B47E-8DDFD2A73AF6}" type="doc">
      <dgm:prSet loTypeId="urn:microsoft.com/office/officeart/2005/8/layout/chevron2" loCatId="process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47755CF-31AA-4833-A73C-AABB64C73B3E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Step 1</a:t>
          </a:r>
          <a:endParaRPr lang="en-US" sz="1800" dirty="0">
            <a:latin typeface="Calibri" pitchFamily="34" charset="0"/>
          </a:endParaRPr>
        </a:p>
      </dgm:t>
    </dgm:pt>
    <dgm:pt modelId="{61808B61-3391-4153-A7A5-D08AC6314DBE}" type="parTrans" cxnId="{066B4957-53E0-4DC4-96CE-6B33782EE9B5}">
      <dgm:prSet/>
      <dgm:spPr/>
      <dgm:t>
        <a:bodyPr/>
        <a:lstStyle/>
        <a:p>
          <a:endParaRPr lang="en-US"/>
        </a:p>
      </dgm:t>
    </dgm:pt>
    <dgm:pt modelId="{C3902AFD-83F3-4810-93E6-7314B8ACFCC0}" type="sibTrans" cxnId="{066B4957-53E0-4DC4-96CE-6B33782EE9B5}">
      <dgm:prSet/>
      <dgm:spPr/>
      <dgm:t>
        <a:bodyPr/>
        <a:lstStyle/>
        <a:p>
          <a:endParaRPr lang="en-US"/>
        </a:p>
      </dgm:t>
    </dgm:pt>
    <dgm:pt modelId="{118A665C-6B5F-4464-9D85-8AF9F65D1A73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Input parameter estimates into spreadsheets by individual factors</a:t>
          </a:r>
          <a:endParaRPr lang="en-US" sz="1800" dirty="0">
            <a:latin typeface="Calibri" pitchFamily="34" charset="0"/>
          </a:endParaRPr>
        </a:p>
      </dgm:t>
    </dgm:pt>
    <dgm:pt modelId="{D61E5119-4A4E-49F6-A276-A7B2A289209D}" type="parTrans" cxnId="{B333D60C-B3AF-4760-8EA4-4D9EE91DA064}">
      <dgm:prSet/>
      <dgm:spPr/>
      <dgm:t>
        <a:bodyPr/>
        <a:lstStyle/>
        <a:p>
          <a:endParaRPr lang="en-US"/>
        </a:p>
      </dgm:t>
    </dgm:pt>
    <dgm:pt modelId="{525A1340-2991-4C50-B272-39E34F6A0FA0}" type="sibTrans" cxnId="{B333D60C-B3AF-4760-8EA4-4D9EE91DA064}">
      <dgm:prSet/>
      <dgm:spPr/>
      <dgm:t>
        <a:bodyPr/>
        <a:lstStyle/>
        <a:p>
          <a:endParaRPr lang="en-US"/>
        </a:p>
      </dgm:t>
    </dgm:pt>
    <dgm:pt modelId="{7D4CDAC0-5BF5-4C01-8DA7-1EEBB654AD9B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Step 2</a:t>
          </a:r>
          <a:endParaRPr lang="en-US" sz="1800" dirty="0">
            <a:latin typeface="Calibri" pitchFamily="34" charset="0"/>
          </a:endParaRPr>
        </a:p>
      </dgm:t>
    </dgm:pt>
    <dgm:pt modelId="{5D7806C6-F9E2-4D4D-9F20-EECC1726E45A}" type="parTrans" cxnId="{CB39DCFC-9341-4DDF-88D2-B755FF4A173A}">
      <dgm:prSet/>
      <dgm:spPr/>
      <dgm:t>
        <a:bodyPr/>
        <a:lstStyle/>
        <a:p>
          <a:endParaRPr lang="en-US"/>
        </a:p>
      </dgm:t>
    </dgm:pt>
    <dgm:pt modelId="{37615676-96EA-4EAC-96BA-F742E2580AEF}" type="sibTrans" cxnId="{CB39DCFC-9341-4DDF-88D2-B755FF4A173A}">
      <dgm:prSet/>
      <dgm:spPr/>
      <dgm:t>
        <a:bodyPr/>
        <a:lstStyle/>
        <a:p>
          <a:endParaRPr lang="en-US"/>
        </a:p>
      </dgm:t>
    </dgm:pt>
    <dgm:pt modelId="{4ABE855C-D3C5-4084-B7B5-B9F969E7622D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Code in SAS</a:t>
          </a:r>
          <a:endParaRPr lang="en-US" sz="1800" dirty="0">
            <a:latin typeface="Calibri" pitchFamily="34" charset="0"/>
          </a:endParaRPr>
        </a:p>
      </dgm:t>
    </dgm:pt>
    <dgm:pt modelId="{739DFA6A-EC14-47A5-AAC5-F4F369A83C37}" type="parTrans" cxnId="{1062CD00-1FC4-4EB0-B610-AB7064049512}">
      <dgm:prSet/>
      <dgm:spPr/>
      <dgm:t>
        <a:bodyPr/>
        <a:lstStyle/>
        <a:p>
          <a:endParaRPr lang="en-US"/>
        </a:p>
      </dgm:t>
    </dgm:pt>
    <dgm:pt modelId="{C73B39BE-B069-4950-96A5-B9A5D08EF655}" type="sibTrans" cxnId="{1062CD00-1FC4-4EB0-B610-AB7064049512}">
      <dgm:prSet/>
      <dgm:spPr/>
      <dgm:t>
        <a:bodyPr/>
        <a:lstStyle/>
        <a:p>
          <a:endParaRPr lang="en-US"/>
        </a:p>
      </dgm:t>
    </dgm:pt>
    <dgm:pt modelId="{66F14993-2CE2-4583-9FE2-87AB8E3A54E1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Match factors and parameter estimates for each record by SQL</a:t>
          </a:r>
          <a:endParaRPr lang="en-US" sz="1800" dirty="0">
            <a:latin typeface="Calibri" pitchFamily="34" charset="0"/>
          </a:endParaRPr>
        </a:p>
      </dgm:t>
    </dgm:pt>
    <dgm:pt modelId="{ABDF6FF5-AE2D-4841-86FC-A4BF3AF6789F}" type="parTrans" cxnId="{90C22BB3-C728-44A0-BA3E-37EEB30D3534}">
      <dgm:prSet/>
      <dgm:spPr/>
      <dgm:t>
        <a:bodyPr/>
        <a:lstStyle/>
        <a:p>
          <a:endParaRPr lang="en-US"/>
        </a:p>
      </dgm:t>
    </dgm:pt>
    <dgm:pt modelId="{A7014989-D046-49B3-9EDA-3E349185D7E4}" type="sibTrans" cxnId="{90C22BB3-C728-44A0-BA3E-37EEB30D3534}">
      <dgm:prSet/>
      <dgm:spPr/>
      <dgm:t>
        <a:bodyPr/>
        <a:lstStyle/>
        <a:p>
          <a:endParaRPr lang="en-US"/>
        </a:p>
      </dgm:t>
    </dgm:pt>
    <dgm:pt modelId="{9A2CC056-F9DB-41E3-A3DC-E9046EF047A5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Step 3</a:t>
          </a:r>
          <a:endParaRPr lang="en-US" sz="1800" dirty="0">
            <a:latin typeface="Calibri" pitchFamily="34" charset="0"/>
          </a:endParaRPr>
        </a:p>
      </dgm:t>
    </dgm:pt>
    <dgm:pt modelId="{6F280FBE-6EA5-43ED-9A3C-23D4EE070174}" type="parTrans" cxnId="{9433E71F-A49C-4B84-9635-591F041EA8F4}">
      <dgm:prSet/>
      <dgm:spPr/>
      <dgm:t>
        <a:bodyPr/>
        <a:lstStyle/>
        <a:p>
          <a:endParaRPr lang="en-US"/>
        </a:p>
      </dgm:t>
    </dgm:pt>
    <dgm:pt modelId="{A23C1B06-71D5-4CEF-AB9E-1934567E2BE1}" type="sibTrans" cxnId="{9433E71F-A49C-4B84-9635-591F041EA8F4}">
      <dgm:prSet/>
      <dgm:spPr/>
      <dgm:t>
        <a:bodyPr/>
        <a:lstStyle/>
        <a:p>
          <a:endParaRPr lang="en-US"/>
        </a:p>
      </dgm:t>
    </dgm:pt>
    <dgm:pt modelId="{06E6679A-2793-466D-9871-18E48497A5F7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Calculate fitted responses</a:t>
          </a:r>
          <a:endParaRPr lang="en-US" sz="1800" dirty="0">
            <a:latin typeface="Calibri" pitchFamily="34" charset="0"/>
          </a:endParaRPr>
        </a:p>
      </dgm:t>
    </dgm:pt>
    <dgm:pt modelId="{68A14632-8763-44EB-BDBC-9443100A4436}" type="parTrans" cxnId="{513E5D74-DA12-4746-AC8D-A53AA250E739}">
      <dgm:prSet/>
      <dgm:spPr/>
      <dgm:t>
        <a:bodyPr/>
        <a:lstStyle/>
        <a:p>
          <a:endParaRPr lang="en-US"/>
        </a:p>
      </dgm:t>
    </dgm:pt>
    <dgm:pt modelId="{FF67296C-A533-4F0D-A59E-76242E5BF3D3}" type="sibTrans" cxnId="{513E5D74-DA12-4746-AC8D-A53AA250E739}">
      <dgm:prSet/>
      <dgm:spPr/>
      <dgm:t>
        <a:bodyPr/>
        <a:lstStyle/>
        <a:p>
          <a:endParaRPr lang="en-US"/>
        </a:p>
      </dgm:t>
    </dgm:pt>
    <dgm:pt modelId="{09078E93-B8F0-4392-A8FE-FC974AA57069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Verify results by comparing with values from original code</a:t>
          </a:r>
          <a:endParaRPr lang="en-US" sz="1800" dirty="0">
            <a:latin typeface="Calibri" pitchFamily="34" charset="0"/>
          </a:endParaRPr>
        </a:p>
      </dgm:t>
    </dgm:pt>
    <dgm:pt modelId="{FA42A112-AAA2-4C5B-91C7-1CE699B76F3F}" type="parTrans" cxnId="{8653FD19-F283-4ED3-B2F1-A6A40CA10F1F}">
      <dgm:prSet/>
      <dgm:spPr/>
      <dgm:t>
        <a:bodyPr/>
        <a:lstStyle/>
        <a:p>
          <a:endParaRPr lang="en-US"/>
        </a:p>
      </dgm:t>
    </dgm:pt>
    <dgm:pt modelId="{3E3D4C79-B9A7-4104-83E4-3A6A92B925C4}" type="sibTrans" cxnId="{8653FD19-F283-4ED3-B2F1-A6A40CA10F1F}">
      <dgm:prSet/>
      <dgm:spPr/>
      <dgm:t>
        <a:bodyPr/>
        <a:lstStyle/>
        <a:p>
          <a:endParaRPr lang="en-US"/>
        </a:p>
      </dgm:t>
    </dgm:pt>
    <dgm:pt modelId="{6B4A086C-2DAB-405D-B44E-4595CB6C96CC}">
      <dgm:prSet phldrT="[Text]" custT="1"/>
      <dgm:spPr/>
      <dgm:t>
        <a:bodyPr/>
        <a:lstStyle/>
        <a:p>
          <a:r>
            <a:rPr lang="en-US" sz="1800" dirty="0" smtClean="0">
              <a:latin typeface="Calibri" pitchFamily="34" charset="0"/>
            </a:rPr>
            <a:t>Set boundaries for groups in spreadsheets</a:t>
          </a:r>
          <a:endParaRPr lang="en-US" sz="1800" dirty="0">
            <a:latin typeface="Calibri" pitchFamily="34" charset="0"/>
          </a:endParaRPr>
        </a:p>
      </dgm:t>
    </dgm:pt>
    <dgm:pt modelId="{9A34226B-FD87-48F5-829B-EC069BB9A5B0}" type="sibTrans" cxnId="{AE693E2E-14B9-402B-8F49-90AAC4153F90}">
      <dgm:prSet/>
      <dgm:spPr/>
      <dgm:t>
        <a:bodyPr/>
        <a:lstStyle/>
        <a:p>
          <a:endParaRPr lang="en-US"/>
        </a:p>
      </dgm:t>
    </dgm:pt>
    <dgm:pt modelId="{CDF35618-563D-43C8-8D03-CC67C0572EC6}" type="parTrans" cxnId="{AE693E2E-14B9-402B-8F49-90AAC4153F90}">
      <dgm:prSet/>
      <dgm:spPr/>
      <dgm:t>
        <a:bodyPr/>
        <a:lstStyle/>
        <a:p>
          <a:endParaRPr lang="en-US"/>
        </a:p>
      </dgm:t>
    </dgm:pt>
    <dgm:pt modelId="{B533DBF4-6075-41A2-B32E-B1D62F1765E6}" type="pres">
      <dgm:prSet presAssocID="{DCC73AB3-27A2-4000-B47E-8DDFD2A73AF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645B178-99CE-40DB-9ABA-0706EDD3E1F1}" type="pres">
      <dgm:prSet presAssocID="{B47755CF-31AA-4833-A73C-AABB64C73B3E}" presName="composite" presStyleCnt="0"/>
      <dgm:spPr/>
      <dgm:t>
        <a:bodyPr/>
        <a:lstStyle/>
        <a:p>
          <a:endParaRPr lang="en-US"/>
        </a:p>
      </dgm:t>
    </dgm:pt>
    <dgm:pt modelId="{E79BA4E9-6B29-44AF-87E1-A3D83B9481DF}" type="pres">
      <dgm:prSet presAssocID="{B47755CF-31AA-4833-A73C-AABB64C73B3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79133C-85DC-4B6B-8E95-82840701413E}" type="pres">
      <dgm:prSet presAssocID="{B47755CF-31AA-4833-A73C-AABB64C73B3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5E7F35-DEED-4C9C-9A0B-0509A52401BD}" type="pres">
      <dgm:prSet presAssocID="{C3902AFD-83F3-4810-93E6-7314B8ACFCC0}" presName="sp" presStyleCnt="0"/>
      <dgm:spPr/>
      <dgm:t>
        <a:bodyPr/>
        <a:lstStyle/>
        <a:p>
          <a:endParaRPr lang="en-US"/>
        </a:p>
      </dgm:t>
    </dgm:pt>
    <dgm:pt modelId="{FEC6B5F2-2BCF-4217-846C-C44A05D73702}" type="pres">
      <dgm:prSet presAssocID="{7D4CDAC0-5BF5-4C01-8DA7-1EEBB654AD9B}" presName="composite" presStyleCnt="0"/>
      <dgm:spPr/>
      <dgm:t>
        <a:bodyPr/>
        <a:lstStyle/>
        <a:p>
          <a:endParaRPr lang="en-US"/>
        </a:p>
      </dgm:t>
    </dgm:pt>
    <dgm:pt modelId="{DB689F27-7566-4280-83D3-BD2A061ABE53}" type="pres">
      <dgm:prSet presAssocID="{7D4CDAC0-5BF5-4C01-8DA7-1EEBB654AD9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A289A3-6302-4A85-9369-49302992E127}" type="pres">
      <dgm:prSet presAssocID="{7D4CDAC0-5BF5-4C01-8DA7-1EEBB654AD9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9D69A6-6CEF-42FF-A5A1-0680DF48F086}" type="pres">
      <dgm:prSet presAssocID="{37615676-96EA-4EAC-96BA-F742E2580AEF}" presName="sp" presStyleCnt="0"/>
      <dgm:spPr/>
      <dgm:t>
        <a:bodyPr/>
        <a:lstStyle/>
        <a:p>
          <a:endParaRPr lang="en-US"/>
        </a:p>
      </dgm:t>
    </dgm:pt>
    <dgm:pt modelId="{41C75B50-739D-4E81-B439-AF06B98AA185}" type="pres">
      <dgm:prSet presAssocID="{9A2CC056-F9DB-41E3-A3DC-E9046EF047A5}" presName="composite" presStyleCnt="0"/>
      <dgm:spPr/>
      <dgm:t>
        <a:bodyPr/>
        <a:lstStyle/>
        <a:p>
          <a:endParaRPr lang="en-US"/>
        </a:p>
      </dgm:t>
    </dgm:pt>
    <dgm:pt modelId="{06E525E0-F898-43F0-AA66-CF3E23B6C9AA}" type="pres">
      <dgm:prSet presAssocID="{9A2CC056-F9DB-41E3-A3DC-E9046EF047A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DCEE46-834F-4687-9DF7-F72DD4BE4204}" type="pres">
      <dgm:prSet presAssocID="{9A2CC056-F9DB-41E3-A3DC-E9046EF047A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13E5D74-DA12-4746-AC8D-A53AA250E739}" srcId="{9A2CC056-F9DB-41E3-A3DC-E9046EF047A5}" destId="{06E6679A-2793-466D-9871-18E48497A5F7}" srcOrd="0" destOrd="0" parTransId="{68A14632-8763-44EB-BDBC-9443100A4436}" sibTransId="{FF67296C-A533-4F0D-A59E-76242E5BF3D3}"/>
    <dgm:cxn modelId="{CB39DCFC-9341-4DDF-88D2-B755FF4A173A}" srcId="{DCC73AB3-27A2-4000-B47E-8DDFD2A73AF6}" destId="{7D4CDAC0-5BF5-4C01-8DA7-1EEBB654AD9B}" srcOrd="1" destOrd="0" parTransId="{5D7806C6-F9E2-4D4D-9F20-EECC1726E45A}" sibTransId="{37615676-96EA-4EAC-96BA-F742E2580AEF}"/>
    <dgm:cxn modelId="{B5D8D1EC-A9B9-48C7-93D5-1B44B9034A8E}" type="presOf" srcId="{4ABE855C-D3C5-4084-B7B5-B9F969E7622D}" destId="{68A289A3-6302-4A85-9369-49302992E127}" srcOrd="0" destOrd="0" presId="urn:microsoft.com/office/officeart/2005/8/layout/chevron2"/>
    <dgm:cxn modelId="{9433E71F-A49C-4B84-9635-591F041EA8F4}" srcId="{DCC73AB3-27A2-4000-B47E-8DDFD2A73AF6}" destId="{9A2CC056-F9DB-41E3-A3DC-E9046EF047A5}" srcOrd="2" destOrd="0" parTransId="{6F280FBE-6EA5-43ED-9A3C-23D4EE070174}" sibTransId="{A23C1B06-71D5-4CEF-AB9E-1934567E2BE1}"/>
    <dgm:cxn modelId="{E2C3AF0B-FBFA-4CFF-B6D0-5FD0E54C7FEA}" type="presOf" srcId="{06E6679A-2793-466D-9871-18E48497A5F7}" destId="{9BDCEE46-834F-4687-9DF7-F72DD4BE4204}" srcOrd="0" destOrd="0" presId="urn:microsoft.com/office/officeart/2005/8/layout/chevron2"/>
    <dgm:cxn modelId="{09AF52E9-A65B-4E58-BC00-FB78F3204B02}" type="presOf" srcId="{6B4A086C-2DAB-405D-B44E-4595CB6C96CC}" destId="{D179133C-85DC-4B6B-8E95-82840701413E}" srcOrd="0" destOrd="1" presId="urn:microsoft.com/office/officeart/2005/8/layout/chevron2"/>
    <dgm:cxn modelId="{8A7B8EE1-F8E4-49CD-ABF6-CC45249FCF82}" type="presOf" srcId="{118A665C-6B5F-4464-9D85-8AF9F65D1A73}" destId="{D179133C-85DC-4B6B-8E95-82840701413E}" srcOrd="0" destOrd="0" presId="urn:microsoft.com/office/officeart/2005/8/layout/chevron2"/>
    <dgm:cxn modelId="{90C22BB3-C728-44A0-BA3E-37EEB30D3534}" srcId="{7D4CDAC0-5BF5-4C01-8DA7-1EEBB654AD9B}" destId="{66F14993-2CE2-4583-9FE2-87AB8E3A54E1}" srcOrd="1" destOrd="0" parTransId="{ABDF6FF5-AE2D-4841-86FC-A4BF3AF6789F}" sibTransId="{A7014989-D046-49B3-9EDA-3E349185D7E4}"/>
    <dgm:cxn modelId="{576DE027-1A2B-47E9-83A7-598F20B2702A}" type="presOf" srcId="{66F14993-2CE2-4583-9FE2-87AB8E3A54E1}" destId="{68A289A3-6302-4A85-9369-49302992E127}" srcOrd="0" destOrd="1" presId="urn:microsoft.com/office/officeart/2005/8/layout/chevron2"/>
    <dgm:cxn modelId="{066B4957-53E0-4DC4-96CE-6B33782EE9B5}" srcId="{DCC73AB3-27A2-4000-B47E-8DDFD2A73AF6}" destId="{B47755CF-31AA-4833-A73C-AABB64C73B3E}" srcOrd="0" destOrd="0" parTransId="{61808B61-3391-4153-A7A5-D08AC6314DBE}" sibTransId="{C3902AFD-83F3-4810-93E6-7314B8ACFCC0}"/>
    <dgm:cxn modelId="{AE693E2E-14B9-402B-8F49-90AAC4153F90}" srcId="{B47755CF-31AA-4833-A73C-AABB64C73B3E}" destId="{6B4A086C-2DAB-405D-B44E-4595CB6C96CC}" srcOrd="1" destOrd="0" parTransId="{CDF35618-563D-43C8-8D03-CC67C0572EC6}" sibTransId="{9A34226B-FD87-48F5-829B-EC069BB9A5B0}"/>
    <dgm:cxn modelId="{1062CD00-1FC4-4EB0-B610-AB7064049512}" srcId="{7D4CDAC0-5BF5-4C01-8DA7-1EEBB654AD9B}" destId="{4ABE855C-D3C5-4084-B7B5-B9F969E7622D}" srcOrd="0" destOrd="0" parTransId="{739DFA6A-EC14-47A5-AAC5-F4F369A83C37}" sibTransId="{C73B39BE-B069-4950-96A5-B9A5D08EF655}"/>
    <dgm:cxn modelId="{8653FD19-F283-4ED3-B2F1-A6A40CA10F1F}" srcId="{9A2CC056-F9DB-41E3-A3DC-E9046EF047A5}" destId="{09078E93-B8F0-4392-A8FE-FC974AA57069}" srcOrd="1" destOrd="0" parTransId="{FA42A112-AAA2-4C5B-91C7-1CE699B76F3F}" sibTransId="{3E3D4C79-B9A7-4104-83E4-3A6A92B925C4}"/>
    <dgm:cxn modelId="{CF6825E3-D127-4BFE-94C9-F06636E16455}" type="presOf" srcId="{09078E93-B8F0-4392-A8FE-FC974AA57069}" destId="{9BDCEE46-834F-4687-9DF7-F72DD4BE4204}" srcOrd="0" destOrd="1" presId="urn:microsoft.com/office/officeart/2005/8/layout/chevron2"/>
    <dgm:cxn modelId="{B333D60C-B3AF-4760-8EA4-4D9EE91DA064}" srcId="{B47755CF-31AA-4833-A73C-AABB64C73B3E}" destId="{118A665C-6B5F-4464-9D85-8AF9F65D1A73}" srcOrd="0" destOrd="0" parTransId="{D61E5119-4A4E-49F6-A276-A7B2A289209D}" sibTransId="{525A1340-2991-4C50-B272-39E34F6A0FA0}"/>
    <dgm:cxn modelId="{8CF68358-A9E7-4DDF-BC1A-EF398F311990}" type="presOf" srcId="{B47755CF-31AA-4833-A73C-AABB64C73B3E}" destId="{E79BA4E9-6B29-44AF-87E1-A3D83B9481DF}" srcOrd="0" destOrd="0" presId="urn:microsoft.com/office/officeart/2005/8/layout/chevron2"/>
    <dgm:cxn modelId="{7FB5390D-EFD4-4DD0-9BEC-AB84F13413FE}" type="presOf" srcId="{9A2CC056-F9DB-41E3-A3DC-E9046EF047A5}" destId="{06E525E0-F898-43F0-AA66-CF3E23B6C9AA}" srcOrd="0" destOrd="0" presId="urn:microsoft.com/office/officeart/2005/8/layout/chevron2"/>
    <dgm:cxn modelId="{737068A0-3FA4-4D5F-BEE4-F7D72D187342}" type="presOf" srcId="{DCC73AB3-27A2-4000-B47E-8DDFD2A73AF6}" destId="{B533DBF4-6075-41A2-B32E-B1D62F1765E6}" srcOrd="0" destOrd="0" presId="urn:microsoft.com/office/officeart/2005/8/layout/chevron2"/>
    <dgm:cxn modelId="{0DB4F7DC-2486-4DE5-A3FD-378964ECC4CC}" type="presOf" srcId="{7D4CDAC0-5BF5-4C01-8DA7-1EEBB654AD9B}" destId="{DB689F27-7566-4280-83D3-BD2A061ABE53}" srcOrd="0" destOrd="0" presId="urn:microsoft.com/office/officeart/2005/8/layout/chevron2"/>
    <dgm:cxn modelId="{74755A98-D222-420B-94D8-F6AFEC527173}" type="presParOf" srcId="{B533DBF4-6075-41A2-B32E-B1D62F1765E6}" destId="{4645B178-99CE-40DB-9ABA-0706EDD3E1F1}" srcOrd="0" destOrd="0" presId="urn:microsoft.com/office/officeart/2005/8/layout/chevron2"/>
    <dgm:cxn modelId="{7D3AFFA9-935F-4AE4-8CF4-22EC8F18AA01}" type="presParOf" srcId="{4645B178-99CE-40DB-9ABA-0706EDD3E1F1}" destId="{E79BA4E9-6B29-44AF-87E1-A3D83B9481DF}" srcOrd="0" destOrd="0" presId="urn:microsoft.com/office/officeart/2005/8/layout/chevron2"/>
    <dgm:cxn modelId="{766EB1F1-78D8-4F55-836F-E5E051640B3A}" type="presParOf" srcId="{4645B178-99CE-40DB-9ABA-0706EDD3E1F1}" destId="{D179133C-85DC-4B6B-8E95-82840701413E}" srcOrd="1" destOrd="0" presId="urn:microsoft.com/office/officeart/2005/8/layout/chevron2"/>
    <dgm:cxn modelId="{FB48C6FF-35A4-4E72-8471-A1DF8661D334}" type="presParOf" srcId="{B533DBF4-6075-41A2-B32E-B1D62F1765E6}" destId="{235E7F35-DEED-4C9C-9A0B-0509A52401BD}" srcOrd="1" destOrd="0" presId="urn:microsoft.com/office/officeart/2005/8/layout/chevron2"/>
    <dgm:cxn modelId="{B24F361B-FC8B-4631-8A03-7163741084B5}" type="presParOf" srcId="{B533DBF4-6075-41A2-B32E-B1D62F1765E6}" destId="{FEC6B5F2-2BCF-4217-846C-C44A05D73702}" srcOrd="2" destOrd="0" presId="urn:microsoft.com/office/officeart/2005/8/layout/chevron2"/>
    <dgm:cxn modelId="{C3526061-87A4-4906-AC85-0DFBEE10D359}" type="presParOf" srcId="{FEC6B5F2-2BCF-4217-846C-C44A05D73702}" destId="{DB689F27-7566-4280-83D3-BD2A061ABE53}" srcOrd="0" destOrd="0" presId="urn:microsoft.com/office/officeart/2005/8/layout/chevron2"/>
    <dgm:cxn modelId="{DC5B0870-0ACB-4F81-A264-E3CF21D0F5EA}" type="presParOf" srcId="{FEC6B5F2-2BCF-4217-846C-C44A05D73702}" destId="{68A289A3-6302-4A85-9369-49302992E127}" srcOrd="1" destOrd="0" presId="urn:microsoft.com/office/officeart/2005/8/layout/chevron2"/>
    <dgm:cxn modelId="{C56DD452-324B-464B-A73F-F36ED0181AE5}" type="presParOf" srcId="{B533DBF4-6075-41A2-B32E-B1D62F1765E6}" destId="{679D69A6-6CEF-42FF-A5A1-0680DF48F086}" srcOrd="3" destOrd="0" presId="urn:microsoft.com/office/officeart/2005/8/layout/chevron2"/>
    <dgm:cxn modelId="{7E47CA0D-8B09-480D-A336-42D87D7F7686}" type="presParOf" srcId="{B533DBF4-6075-41A2-B32E-B1D62F1765E6}" destId="{41C75B50-739D-4E81-B439-AF06B98AA185}" srcOrd="4" destOrd="0" presId="urn:microsoft.com/office/officeart/2005/8/layout/chevron2"/>
    <dgm:cxn modelId="{BCD23261-93F4-4CEB-ABD1-E95C86FAD654}" type="presParOf" srcId="{41C75B50-739D-4E81-B439-AF06B98AA185}" destId="{06E525E0-F898-43F0-AA66-CF3E23B6C9AA}" srcOrd="0" destOrd="0" presId="urn:microsoft.com/office/officeart/2005/8/layout/chevron2"/>
    <dgm:cxn modelId="{1FA0CADF-7EE3-4161-BBCD-0A3D15EA3B38}" type="presParOf" srcId="{41C75B50-739D-4E81-B439-AF06B98AA185}" destId="{9BDCEE46-834F-4687-9DF7-F72DD4BE420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EF4D9C-4C14-47E3-95B3-9EF5E5C03A9A}">
      <dsp:nvSpPr>
        <dsp:cNvPr id="0" name=""/>
        <dsp:cNvSpPr/>
      </dsp:nvSpPr>
      <dsp:spPr>
        <a:xfrm>
          <a:off x="3103" y="633660"/>
          <a:ext cx="1067258" cy="5336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itchFamily="34" charset="0"/>
            </a:rPr>
            <a:t>Risk Type</a:t>
          </a:r>
          <a:endParaRPr lang="en-US" sz="1800" kern="1200" dirty="0">
            <a:latin typeface="Calibri" pitchFamily="34" charset="0"/>
          </a:endParaRPr>
        </a:p>
      </dsp:txBody>
      <dsp:txXfrm>
        <a:off x="18732" y="649289"/>
        <a:ext cx="1036000" cy="502371"/>
      </dsp:txXfrm>
    </dsp:sp>
    <dsp:sp modelId="{79479A62-0DC2-49E4-9243-004386C55DDE}">
      <dsp:nvSpPr>
        <dsp:cNvPr id="0" name=""/>
        <dsp:cNvSpPr/>
      </dsp:nvSpPr>
      <dsp:spPr>
        <a:xfrm rot="18289469">
          <a:off x="910035" y="570852"/>
          <a:ext cx="747557" cy="45570"/>
        </a:xfrm>
        <a:custGeom>
          <a:avLst/>
          <a:gdLst/>
          <a:ahLst/>
          <a:cxnLst/>
          <a:rect l="0" t="0" r="0" b="0"/>
          <a:pathLst>
            <a:path>
              <a:moveTo>
                <a:pt x="0" y="22785"/>
              </a:moveTo>
              <a:lnTo>
                <a:pt x="747557" y="2278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265125" y="574949"/>
        <a:ext cx="37377" cy="37377"/>
      </dsp:txXfrm>
    </dsp:sp>
    <dsp:sp modelId="{C2602ADB-A91E-4CEF-923D-79E65CEDB933}">
      <dsp:nvSpPr>
        <dsp:cNvPr id="0" name=""/>
        <dsp:cNvSpPr/>
      </dsp:nvSpPr>
      <dsp:spPr>
        <a:xfrm>
          <a:off x="1497266" y="19986"/>
          <a:ext cx="1067258" cy="5336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itchFamily="34" charset="0"/>
            </a:rPr>
            <a:t>Life &amp; Health</a:t>
          </a:r>
          <a:endParaRPr lang="en-US" sz="1800" kern="1200" dirty="0">
            <a:latin typeface="Calibri" pitchFamily="34" charset="0"/>
          </a:endParaRPr>
        </a:p>
      </dsp:txBody>
      <dsp:txXfrm>
        <a:off x="1512895" y="35615"/>
        <a:ext cx="1036000" cy="502371"/>
      </dsp:txXfrm>
    </dsp:sp>
    <dsp:sp modelId="{04AEDDBA-75A4-47E0-B783-429E8EA6AD22}">
      <dsp:nvSpPr>
        <dsp:cNvPr id="0" name=""/>
        <dsp:cNvSpPr/>
      </dsp:nvSpPr>
      <dsp:spPr>
        <a:xfrm>
          <a:off x="1070362" y="877689"/>
          <a:ext cx="426903" cy="45570"/>
        </a:xfrm>
        <a:custGeom>
          <a:avLst/>
          <a:gdLst/>
          <a:ahLst/>
          <a:cxnLst/>
          <a:rect l="0" t="0" r="0" b="0"/>
          <a:pathLst>
            <a:path>
              <a:moveTo>
                <a:pt x="0" y="22785"/>
              </a:moveTo>
              <a:lnTo>
                <a:pt x="426903" y="2278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273141" y="889802"/>
        <a:ext cx="21345" cy="21345"/>
      </dsp:txXfrm>
    </dsp:sp>
    <dsp:sp modelId="{5DCB9AEB-4DB7-4DFD-9BA9-5A875375C9FF}">
      <dsp:nvSpPr>
        <dsp:cNvPr id="0" name=""/>
        <dsp:cNvSpPr/>
      </dsp:nvSpPr>
      <dsp:spPr>
        <a:xfrm>
          <a:off x="1497266" y="633660"/>
          <a:ext cx="1067258" cy="5336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itchFamily="34" charset="0"/>
            </a:rPr>
            <a:t>Pension</a:t>
          </a:r>
          <a:endParaRPr lang="en-US" sz="1800" kern="1200" dirty="0">
            <a:latin typeface="Calibri" pitchFamily="34" charset="0"/>
          </a:endParaRPr>
        </a:p>
      </dsp:txBody>
      <dsp:txXfrm>
        <a:off x="1512895" y="649289"/>
        <a:ext cx="1036000" cy="502371"/>
      </dsp:txXfrm>
    </dsp:sp>
    <dsp:sp modelId="{CFD0CEB6-9AE4-423C-A610-812EF6F1F3A6}">
      <dsp:nvSpPr>
        <dsp:cNvPr id="0" name=""/>
        <dsp:cNvSpPr/>
      </dsp:nvSpPr>
      <dsp:spPr>
        <a:xfrm rot="3310531">
          <a:off x="910035" y="1184526"/>
          <a:ext cx="747557" cy="45570"/>
        </a:xfrm>
        <a:custGeom>
          <a:avLst/>
          <a:gdLst/>
          <a:ahLst/>
          <a:cxnLst/>
          <a:rect l="0" t="0" r="0" b="0"/>
          <a:pathLst>
            <a:path>
              <a:moveTo>
                <a:pt x="0" y="22785"/>
              </a:moveTo>
              <a:lnTo>
                <a:pt x="747557" y="22785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265125" y="1188623"/>
        <a:ext cx="37377" cy="37377"/>
      </dsp:txXfrm>
    </dsp:sp>
    <dsp:sp modelId="{1D36CC52-AD92-4061-AD4D-BF7ADDAC46B4}">
      <dsp:nvSpPr>
        <dsp:cNvPr id="0" name=""/>
        <dsp:cNvSpPr/>
      </dsp:nvSpPr>
      <dsp:spPr>
        <a:xfrm>
          <a:off x="1497266" y="1247334"/>
          <a:ext cx="1067258" cy="5336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itchFamily="34" charset="0"/>
            </a:rPr>
            <a:t>Property &amp; Casualty</a:t>
          </a:r>
          <a:endParaRPr lang="en-US" sz="1800" kern="1200" dirty="0">
            <a:latin typeface="Calibri" pitchFamily="34" charset="0"/>
          </a:endParaRPr>
        </a:p>
      </dsp:txBody>
      <dsp:txXfrm>
        <a:off x="1512895" y="1262963"/>
        <a:ext cx="1036000" cy="502371"/>
      </dsp:txXfrm>
    </dsp:sp>
    <dsp:sp modelId="{92CF3762-925F-4E11-82DB-CF38C5A27E47}">
      <dsp:nvSpPr>
        <dsp:cNvPr id="0" name=""/>
        <dsp:cNvSpPr/>
      </dsp:nvSpPr>
      <dsp:spPr>
        <a:xfrm rot="19457599">
          <a:off x="2515110" y="1337945"/>
          <a:ext cx="525733" cy="45570"/>
        </a:xfrm>
        <a:custGeom>
          <a:avLst/>
          <a:gdLst/>
          <a:ahLst/>
          <a:cxnLst/>
          <a:rect l="0" t="0" r="0" b="0"/>
          <a:pathLst>
            <a:path>
              <a:moveTo>
                <a:pt x="0" y="22785"/>
              </a:moveTo>
              <a:lnTo>
                <a:pt x="525733" y="2278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764833" y="1347587"/>
        <a:ext cx="26286" cy="26286"/>
      </dsp:txXfrm>
    </dsp:sp>
    <dsp:sp modelId="{93A72190-A968-4166-9FAB-7F7D45837743}">
      <dsp:nvSpPr>
        <dsp:cNvPr id="0" name=""/>
        <dsp:cNvSpPr/>
      </dsp:nvSpPr>
      <dsp:spPr>
        <a:xfrm>
          <a:off x="2991428" y="940497"/>
          <a:ext cx="1067258" cy="5336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itchFamily="34" charset="0"/>
            </a:rPr>
            <a:t>Auto</a:t>
          </a:r>
          <a:endParaRPr lang="en-US" sz="1800" kern="1200" dirty="0">
            <a:latin typeface="Calibri" pitchFamily="34" charset="0"/>
          </a:endParaRPr>
        </a:p>
      </dsp:txBody>
      <dsp:txXfrm>
        <a:off x="3007057" y="956126"/>
        <a:ext cx="1036000" cy="502371"/>
      </dsp:txXfrm>
    </dsp:sp>
    <dsp:sp modelId="{E8156888-170E-4A6D-9ED8-8DA5174F9C4A}">
      <dsp:nvSpPr>
        <dsp:cNvPr id="0" name=""/>
        <dsp:cNvSpPr/>
      </dsp:nvSpPr>
      <dsp:spPr>
        <a:xfrm rot="2142401">
          <a:off x="2515110" y="1644782"/>
          <a:ext cx="525733" cy="45570"/>
        </a:xfrm>
        <a:custGeom>
          <a:avLst/>
          <a:gdLst/>
          <a:ahLst/>
          <a:cxnLst/>
          <a:rect l="0" t="0" r="0" b="0"/>
          <a:pathLst>
            <a:path>
              <a:moveTo>
                <a:pt x="0" y="22785"/>
              </a:moveTo>
              <a:lnTo>
                <a:pt x="525733" y="22785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764833" y="1654424"/>
        <a:ext cx="26286" cy="26286"/>
      </dsp:txXfrm>
    </dsp:sp>
    <dsp:sp modelId="{22595629-EED3-4712-A946-A9CA13E2FF71}">
      <dsp:nvSpPr>
        <dsp:cNvPr id="0" name=""/>
        <dsp:cNvSpPr/>
      </dsp:nvSpPr>
      <dsp:spPr>
        <a:xfrm>
          <a:off x="2991428" y="1554171"/>
          <a:ext cx="1067258" cy="5336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itchFamily="34" charset="0"/>
            </a:rPr>
            <a:t>Home</a:t>
          </a:r>
          <a:endParaRPr lang="en-US" sz="1800" kern="1200" dirty="0">
            <a:latin typeface="Calibri" pitchFamily="34" charset="0"/>
          </a:endParaRPr>
        </a:p>
      </dsp:txBody>
      <dsp:txXfrm>
        <a:off x="3007057" y="1569800"/>
        <a:ext cx="1036000" cy="5023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EF4D9C-4C14-47E3-95B3-9EF5E5C03A9A}">
      <dsp:nvSpPr>
        <dsp:cNvPr id="0" name=""/>
        <dsp:cNvSpPr/>
      </dsp:nvSpPr>
      <dsp:spPr>
        <a:xfrm>
          <a:off x="261626" y="688401"/>
          <a:ext cx="1195543" cy="5977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itchFamily="34" charset="0"/>
            </a:rPr>
            <a:t>Functional Department</a:t>
          </a:r>
          <a:endParaRPr lang="en-US" sz="1800" kern="1200" dirty="0">
            <a:latin typeface="Calibri" pitchFamily="34" charset="0"/>
          </a:endParaRPr>
        </a:p>
      </dsp:txBody>
      <dsp:txXfrm>
        <a:off x="279134" y="705909"/>
        <a:ext cx="1160527" cy="562755"/>
      </dsp:txXfrm>
    </dsp:sp>
    <dsp:sp modelId="{79479A62-0DC2-49E4-9243-004386C55DDE}">
      <dsp:nvSpPr>
        <dsp:cNvPr id="0" name=""/>
        <dsp:cNvSpPr/>
      </dsp:nvSpPr>
      <dsp:spPr>
        <a:xfrm rot="18289469">
          <a:off x="1277571" y="616322"/>
          <a:ext cx="837413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837413" y="2724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675343" y="622633"/>
        <a:ext cx="41870" cy="41870"/>
      </dsp:txXfrm>
    </dsp:sp>
    <dsp:sp modelId="{C2602ADB-A91E-4CEF-923D-79E65CEDB933}">
      <dsp:nvSpPr>
        <dsp:cNvPr id="0" name=""/>
        <dsp:cNvSpPr/>
      </dsp:nvSpPr>
      <dsp:spPr>
        <a:xfrm>
          <a:off x="1935387" y="964"/>
          <a:ext cx="1195543" cy="5977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itchFamily="34" charset="0"/>
            </a:rPr>
            <a:t>Personal</a:t>
          </a:r>
          <a:endParaRPr lang="en-US" sz="1800" kern="1200" dirty="0">
            <a:latin typeface="Calibri" pitchFamily="34" charset="0"/>
          </a:endParaRPr>
        </a:p>
      </dsp:txBody>
      <dsp:txXfrm>
        <a:off x="1952895" y="18472"/>
        <a:ext cx="1160527" cy="562755"/>
      </dsp:txXfrm>
    </dsp:sp>
    <dsp:sp modelId="{04AEDDBA-75A4-47E0-B783-429E8EA6AD22}">
      <dsp:nvSpPr>
        <dsp:cNvPr id="0" name=""/>
        <dsp:cNvSpPr/>
      </dsp:nvSpPr>
      <dsp:spPr>
        <a:xfrm>
          <a:off x="1457169" y="960041"/>
          <a:ext cx="478217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478217" y="2724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684323" y="975332"/>
        <a:ext cx="23910" cy="23910"/>
      </dsp:txXfrm>
    </dsp:sp>
    <dsp:sp modelId="{5DCB9AEB-4DB7-4DFD-9BA9-5A875375C9FF}">
      <dsp:nvSpPr>
        <dsp:cNvPr id="0" name=""/>
        <dsp:cNvSpPr/>
      </dsp:nvSpPr>
      <dsp:spPr>
        <a:xfrm>
          <a:off x="1935387" y="688401"/>
          <a:ext cx="1195543" cy="5977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itchFamily="34" charset="0"/>
            </a:rPr>
            <a:t>Business</a:t>
          </a:r>
          <a:endParaRPr lang="en-US" sz="1800" kern="1200" dirty="0">
            <a:latin typeface="Calibri" pitchFamily="34" charset="0"/>
          </a:endParaRPr>
        </a:p>
      </dsp:txBody>
      <dsp:txXfrm>
        <a:off x="1952895" y="705909"/>
        <a:ext cx="1160527" cy="562755"/>
      </dsp:txXfrm>
    </dsp:sp>
    <dsp:sp modelId="{4634C97F-0104-49BB-9091-FCE3EA5DBE61}">
      <dsp:nvSpPr>
        <dsp:cNvPr id="0" name=""/>
        <dsp:cNvSpPr/>
      </dsp:nvSpPr>
      <dsp:spPr>
        <a:xfrm rot="3310531">
          <a:off x="1277571" y="1303760"/>
          <a:ext cx="837413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837413" y="2724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675343" y="1310070"/>
        <a:ext cx="41870" cy="41870"/>
      </dsp:txXfrm>
    </dsp:sp>
    <dsp:sp modelId="{206AD76F-E1F0-43C2-BC42-710B6AA9257A}">
      <dsp:nvSpPr>
        <dsp:cNvPr id="0" name=""/>
        <dsp:cNvSpPr/>
      </dsp:nvSpPr>
      <dsp:spPr>
        <a:xfrm>
          <a:off x="1935387" y="1375839"/>
          <a:ext cx="1195543" cy="5977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itchFamily="34" charset="0"/>
            </a:rPr>
            <a:t>Claims</a:t>
          </a:r>
          <a:endParaRPr lang="en-US" sz="1800" kern="1200" dirty="0">
            <a:latin typeface="Calibri" pitchFamily="34" charset="0"/>
          </a:endParaRPr>
        </a:p>
      </dsp:txBody>
      <dsp:txXfrm>
        <a:off x="1952895" y="1393347"/>
        <a:ext cx="1160527" cy="5627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1EAC48-F896-4A15-87B2-BED6F05C7430}">
      <dsp:nvSpPr>
        <dsp:cNvPr id="0" name=""/>
        <dsp:cNvSpPr/>
      </dsp:nvSpPr>
      <dsp:spPr>
        <a:xfrm>
          <a:off x="186" y="69704"/>
          <a:ext cx="1523790" cy="6895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itchFamily="34" charset="0"/>
            </a:rPr>
            <a:t>Strategic Model</a:t>
          </a:r>
          <a:endParaRPr lang="en-US" sz="1800" kern="1200" dirty="0">
            <a:latin typeface="Calibri" pitchFamily="34" charset="0"/>
          </a:endParaRPr>
        </a:p>
      </dsp:txBody>
      <dsp:txXfrm>
        <a:off x="186" y="69704"/>
        <a:ext cx="1523790" cy="459686"/>
      </dsp:txXfrm>
    </dsp:sp>
    <dsp:sp modelId="{EE7E0521-567D-4034-A19B-AE63EADBC325}">
      <dsp:nvSpPr>
        <dsp:cNvPr id="0" name=""/>
        <dsp:cNvSpPr/>
      </dsp:nvSpPr>
      <dsp:spPr>
        <a:xfrm>
          <a:off x="425734" y="689749"/>
          <a:ext cx="1428370" cy="666086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Calibri" pitchFamily="34" charset="0"/>
            </a:rPr>
            <a:t>Data from customer</a:t>
          </a:r>
          <a:endParaRPr lang="en-US" sz="1800" kern="1200" dirty="0">
            <a:latin typeface="Calibri" pitchFamily="34" charset="0"/>
          </a:endParaRPr>
        </a:p>
      </dsp:txBody>
      <dsp:txXfrm>
        <a:off x="445243" y="709258"/>
        <a:ext cx="1389352" cy="627068"/>
      </dsp:txXfrm>
    </dsp:sp>
    <dsp:sp modelId="{EF02BAFF-D068-43F7-A4AE-380E74B1DCC0}">
      <dsp:nvSpPr>
        <dsp:cNvPr id="0" name=""/>
        <dsp:cNvSpPr/>
      </dsp:nvSpPr>
      <dsp:spPr>
        <a:xfrm rot="21575549">
          <a:off x="1743045" y="101228"/>
          <a:ext cx="464447" cy="37937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1743046" y="177509"/>
        <a:ext cx="350633" cy="227627"/>
      </dsp:txXfrm>
    </dsp:sp>
    <dsp:sp modelId="{69ABCBAE-1948-4C05-B0C8-96ABF26B76D6}">
      <dsp:nvSpPr>
        <dsp:cNvPr id="0" name=""/>
        <dsp:cNvSpPr/>
      </dsp:nvSpPr>
      <dsp:spPr>
        <a:xfrm>
          <a:off x="2400271" y="52633"/>
          <a:ext cx="1523790" cy="6895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itchFamily="34" charset="0"/>
            </a:rPr>
            <a:t>Prediction of loss</a:t>
          </a:r>
          <a:endParaRPr lang="en-US" sz="1800" kern="1200" dirty="0">
            <a:latin typeface="Calibri" pitchFamily="34" charset="0"/>
          </a:endParaRPr>
        </a:p>
      </dsp:txBody>
      <dsp:txXfrm>
        <a:off x="2400271" y="52633"/>
        <a:ext cx="1523790" cy="459686"/>
      </dsp:txXfrm>
    </dsp:sp>
    <dsp:sp modelId="{3794CAD3-96FA-4DD1-8CC8-1AF6756FCBBB}">
      <dsp:nvSpPr>
        <dsp:cNvPr id="0" name=""/>
        <dsp:cNvSpPr/>
      </dsp:nvSpPr>
      <dsp:spPr>
        <a:xfrm>
          <a:off x="2952446" y="600692"/>
          <a:ext cx="1148816" cy="73437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Calibri" pitchFamily="34" charset="0"/>
            </a:rPr>
            <a:t>e.g. $2000</a:t>
          </a:r>
          <a:endParaRPr lang="en-US" sz="1800" kern="1200" dirty="0">
            <a:latin typeface="Calibri" pitchFamily="34" charset="0"/>
          </a:endParaRPr>
        </a:p>
      </dsp:txBody>
      <dsp:txXfrm>
        <a:off x="2973955" y="622201"/>
        <a:ext cx="1105798" cy="691353"/>
      </dsp:txXfrm>
    </dsp:sp>
    <dsp:sp modelId="{938B9F6B-77D2-474C-A2DB-58E8ED3356F7}">
      <dsp:nvSpPr>
        <dsp:cNvPr id="0" name=""/>
        <dsp:cNvSpPr/>
      </dsp:nvSpPr>
      <dsp:spPr>
        <a:xfrm rot="97726">
          <a:off x="4108112" y="125236"/>
          <a:ext cx="390511" cy="37937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4108135" y="199495"/>
        <a:ext cx="276697" cy="227627"/>
      </dsp:txXfrm>
    </dsp:sp>
    <dsp:sp modelId="{85F53EFD-2471-4374-B9DB-BD86B07D1FE1}">
      <dsp:nvSpPr>
        <dsp:cNvPr id="0" name=""/>
        <dsp:cNvSpPr/>
      </dsp:nvSpPr>
      <dsp:spPr>
        <a:xfrm>
          <a:off x="4660579" y="50303"/>
          <a:ext cx="2108483" cy="9142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itchFamily="34" charset="0"/>
            </a:rPr>
            <a:t>Comparison to premium actually charged</a:t>
          </a:r>
          <a:endParaRPr lang="en-US" sz="1800" kern="1200" dirty="0">
            <a:latin typeface="Calibri" pitchFamily="34" charset="0"/>
          </a:endParaRPr>
        </a:p>
      </dsp:txBody>
      <dsp:txXfrm>
        <a:off x="4660579" y="50303"/>
        <a:ext cx="2108483" cy="609516"/>
      </dsp:txXfrm>
    </dsp:sp>
    <dsp:sp modelId="{DDCFC401-5489-4DCB-A66A-66421AA71E72}">
      <dsp:nvSpPr>
        <dsp:cNvPr id="0" name=""/>
        <dsp:cNvSpPr/>
      </dsp:nvSpPr>
      <dsp:spPr>
        <a:xfrm>
          <a:off x="5524308" y="894190"/>
          <a:ext cx="1399616" cy="518947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Calibri" pitchFamily="34" charset="0"/>
            </a:rPr>
            <a:t>e.g. $500</a:t>
          </a:r>
          <a:endParaRPr lang="en-US" sz="1800" kern="1200" dirty="0">
            <a:latin typeface="Calibri" pitchFamily="34" charset="0"/>
          </a:endParaRPr>
        </a:p>
      </dsp:txBody>
      <dsp:txXfrm>
        <a:off x="5539507" y="909389"/>
        <a:ext cx="1369218" cy="488549"/>
      </dsp:txXfrm>
    </dsp:sp>
    <dsp:sp modelId="{8EF5DB73-2B68-4AF0-A066-962575836380}">
      <dsp:nvSpPr>
        <dsp:cNvPr id="0" name=""/>
        <dsp:cNvSpPr/>
      </dsp:nvSpPr>
      <dsp:spPr>
        <a:xfrm rot="88874">
          <a:off x="6921984" y="200780"/>
          <a:ext cx="324416" cy="37937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6922000" y="275398"/>
        <a:ext cx="227091" cy="227627"/>
      </dsp:txXfrm>
    </dsp:sp>
    <dsp:sp modelId="{253E61A1-10E5-4123-BBF8-A806D485A605}">
      <dsp:nvSpPr>
        <dsp:cNvPr id="0" name=""/>
        <dsp:cNvSpPr/>
      </dsp:nvSpPr>
      <dsp:spPr>
        <a:xfrm>
          <a:off x="7380966" y="193528"/>
          <a:ext cx="1312272" cy="6647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Calibri" pitchFamily="34" charset="0"/>
            </a:rPr>
            <a:t>Mmmm</a:t>
          </a:r>
          <a:r>
            <a:rPr lang="en-US" sz="1800" kern="1200" dirty="0" smtClean="0">
              <a:latin typeface="Calibri" pitchFamily="34" charset="0"/>
            </a:rPr>
            <a:t>… Well…</a:t>
          </a:r>
          <a:endParaRPr lang="en-US" sz="1800" kern="1200" dirty="0">
            <a:latin typeface="Calibri" pitchFamily="34" charset="0"/>
          </a:endParaRPr>
        </a:p>
      </dsp:txBody>
      <dsp:txXfrm>
        <a:off x="7380966" y="193528"/>
        <a:ext cx="1312272" cy="443164"/>
      </dsp:txXfrm>
    </dsp:sp>
    <dsp:sp modelId="{41DE4E4A-158D-4BEF-9F3D-3C5FA7DC6587}">
      <dsp:nvSpPr>
        <dsp:cNvPr id="0" name=""/>
        <dsp:cNvSpPr/>
      </dsp:nvSpPr>
      <dsp:spPr>
        <a:xfrm flipH="1">
          <a:off x="8533674" y="643714"/>
          <a:ext cx="51717" cy="22861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9BA4E9-6B29-44AF-87E1-A3D83B9481DF}">
      <dsp:nvSpPr>
        <dsp:cNvPr id="0" name=""/>
        <dsp:cNvSpPr/>
      </dsp:nvSpPr>
      <dsp:spPr>
        <a:xfrm rot="5400000">
          <a:off x="-168720" y="168764"/>
          <a:ext cx="1124804" cy="787362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itchFamily="34" charset="0"/>
            </a:rPr>
            <a:t>Step 1</a:t>
          </a:r>
          <a:endParaRPr lang="en-US" sz="1800" kern="1200" dirty="0">
            <a:latin typeface="Calibri" pitchFamily="34" charset="0"/>
          </a:endParaRPr>
        </a:p>
      </dsp:txBody>
      <dsp:txXfrm rot="-5400000">
        <a:off x="1" y="393724"/>
        <a:ext cx="787362" cy="337442"/>
      </dsp:txXfrm>
    </dsp:sp>
    <dsp:sp modelId="{D179133C-85DC-4B6B-8E95-82840701413E}">
      <dsp:nvSpPr>
        <dsp:cNvPr id="0" name=""/>
        <dsp:cNvSpPr/>
      </dsp:nvSpPr>
      <dsp:spPr>
        <a:xfrm rot="5400000">
          <a:off x="4142920" y="-3355513"/>
          <a:ext cx="731122" cy="744223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Calibri" pitchFamily="34" charset="0"/>
            </a:rPr>
            <a:t>Input parameter estimates into spreadsheets by individual factors</a:t>
          </a:r>
          <a:endParaRPr lang="en-US" sz="1800" kern="1200" dirty="0">
            <a:latin typeface="Calibri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Calibri" pitchFamily="34" charset="0"/>
            </a:rPr>
            <a:t>Set boundaries for groups in spreadsheets</a:t>
          </a:r>
          <a:endParaRPr lang="en-US" sz="1800" kern="1200" dirty="0">
            <a:latin typeface="Calibri" pitchFamily="34" charset="0"/>
          </a:endParaRPr>
        </a:p>
      </dsp:txBody>
      <dsp:txXfrm rot="-5400000">
        <a:off x="787363" y="35734"/>
        <a:ext cx="7406547" cy="659742"/>
      </dsp:txXfrm>
    </dsp:sp>
    <dsp:sp modelId="{DB689F27-7566-4280-83D3-BD2A061ABE53}">
      <dsp:nvSpPr>
        <dsp:cNvPr id="0" name=""/>
        <dsp:cNvSpPr/>
      </dsp:nvSpPr>
      <dsp:spPr>
        <a:xfrm rot="5400000">
          <a:off x="-168720" y="1090596"/>
          <a:ext cx="1124804" cy="787362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itchFamily="34" charset="0"/>
            </a:rPr>
            <a:t>Step 2</a:t>
          </a:r>
          <a:endParaRPr lang="en-US" sz="1800" kern="1200" dirty="0">
            <a:latin typeface="Calibri" pitchFamily="34" charset="0"/>
          </a:endParaRPr>
        </a:p>
      </dsp:txBody>
      <dsp:txXfrm rot="-5400000">
        <a:off x="1" y="1315556"/>
        <a:ext cx="787362" cy="337442"/>
      </dsp:txXfrm>
    </dsp:sp>
    <dsp:sp modelId="{68A289A3-6302-4A85-9369-49302992E127}">
      <dsp:nvSpPr>
        <dsp:cNvPr id="0" name=""/>
        <dsp:cNvSpPr/>
      </dsp:nvSpPr>
      <dsp:spPr>
        <a:xfrm rot="5400000">
          <a:off x="4142920" y="-2433681"/>
          <a:ext cx="731122" cy="744223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Calibri" pitchFamily="34" charset="0"/>
            </a:rPr>
            <a:t>Code in SAS</a:t>
          </a:r>
          <a:endParaRPr lang="en-US" sz="1800" kern="1200" dirty="0">
            <a:latin typeface="Calibri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Calibri" pitchFamily="34" charset="0"/>
            </a:rPr>
            <a:t>Match factors and parameter estimates for each record by SQL</a:t>
          </a:r>
          <a:endParaRPr lang="en-US" sz="1800" kern="1200" dirty="0">
            <a:latin typeface="Calibri" pitchFamily="34" charset="0"/>
          </a:endParaRPr>
        </a:p>
      </dsp:txBody>
      <dsp:txXfrm rot="-5400000">
        <a:off x="787363" y="957566"/>
        <a:ext cx="7406547" cy="659742"/>
      </dsp:txXfrm>
    </dsp:sp>
    <dsp:sp modelId="{06E525E0-F898-43F0-AA66-CF3E23B6C9AA}">
      <dsp:nvSpPr>
        <dsp:cNvPr id="0" name=""/>
        <dsp:cNvSpPr/>
      </dsp:nvSpPr>
      <dsp:spPr>
        <a:xfrm rot="5400000">
          <a:off x="-168720" y="2012427"/>
          <a:ext cx="1124804" cy="787362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libri" pitchFamily="34" charset="0"/>
            </a:rPr>
            <a:t>Step 3</a:t>
          </a:r>
          <a:endParaRPr lang="en-US" sz="1800" kern="1200" dirty="0">
            <a:latin typeface="Calibri" pitchFamily="34" charset="0"/>
          </a:endParaRPr>
        </a:p>
      </dsp:txBody>
      <dsp:txXfrm rot="-5400000">
        <a:off x="1" y="2237387"/>
        <a:ext cx="787362" cy="337442"/>
      </dsp:txXfrm>
    </dsp:sp>
    <dsp:sp modelId="{9BDCEE46-834F-4687-9DF7-F72DD4BE4204}">
      <dsp:nvSpPr>
        <dsp:cNvPr id="0" name=""/>
        <dsp:cNvSpPr/>
      </dsp:nvSpPr>
      <dsp:spPr>
        <a:xfrm rot="5400000">
          <a:off x="4142920" y="-1511850"/>
          <a:ext cx="731122" cy="7442237"/>
        </a:xfrm>
        <a:prstGeom prst="round2Same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Calibri" pitchFamily="34" charset="0"/>
            </a:rPr>
            <a:t>Calculate fitted responses</a:t>
          </a:r>
          <a:endParaRPr lang="en-US" sz="1800" kern="1200" dirty="0">
            <a:latin typeface="Calibri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Calibri" pitchFamily="34" charset="0"/>
            </a:rPr>
            <a:t>Verify results by comparing with values from original code</a:t>
          </a:r>
          <a:endParaRPr lang="en-US" sz="1800" kern="1200" dirty="0">
            <a:latin typeface="Calibri" pitchFamily="34" charset="0"/>
          </a:endParaRPr>
        </a:p>
      </dsp:txBody>
      <dsp:txXfrm rot="-5400000">
        <a:off x="787363" y="1879397"/>
        <a:ext cx="7406547" cy="659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C8B2276-6C23-422C-A116-2D197E09A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95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8B2276-6C23-422C-A116-2D197E09A77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163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 descr="RedUmbrell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5313" y="1238250"/>
            <a:ext cx="2871787" cy="252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82600" y="5311775"/>
            <a:ext cx="8242300" cy="0"/>
          </a:xfrm>
          <a:prstGeom prst="line">
            <a:avLst/>
          </a:prstGeom>
          <a:noFill/>
          <a:ln w="9525">
            <a:solidFill>
              <a:srgbClr val="E31B2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482600" y="5695950"/>
            <a:ext cx="8242300" cy="0"/>
          </a:xfrm>
          <a:prstGeom prst="line">
            <a:avLst/>
          </a:prstGeom>
          <a:noFill/>
          <a:ln w="9525">
            <a:solidFill>
              <a:srgbClr val="E31B2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38" y="6410325"/>
            <a:ext cx="13716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1950" y="3825875"/>
            <a:ext cx="8229600" cy="1470025"/>
          </a:xfrm>
        </p:spPr>
        <p:txBody>
          <a:bodyPr/>
          <a:lstStyle>
            <a:lvl1pPr>
              <a:defRPr>
                <a:solidFill>
                  <a:srgbClr val="F50002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1950" y="5305425"/>
            <a:ext cx="8258175" cy="390525"/>
          </a:xfrm>
        </p:spPr>
        <p:txBody>
          <a:bodyPr anchor="ctr"/>
          <a:lstStyle>
            <a:lvl1pPr marL="0" indent="0">
              <a:buFontTx/>
              <a:buNone/>
              <a:defRPr sz="1400">
                <a:solidFill>
                  <a:srgbClr val="5B677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EB71B5-EE46-4CC5-89CE-081309E83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286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C8C12-016D-4476-9D4B-7A6262F533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570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8438"/>
            <a:ext cx="2057400" cy="5375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8438"/>
            <a:ext cx="6019800" cy="5375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850EC-A6A6-4E34-B647-486B846AA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66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742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4775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04775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38613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641C2-2ACA-41D0-BBEF-47F5163B59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294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742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04775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A3970-F298-4809-B6DE-619FFF6364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511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C7BF4-299D-4B35-818E-82C92C19A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965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73B75-9252-4D93-8C09-DD0F3FEDEA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68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4775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4775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6F4F0-B6AD-4F72-BB20-4E7014835F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245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9C321-AED3-4034-9C26-E6CC734F1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21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04D94-2B31-400D-9CFB-D7115AE574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80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0CB25-BE9C-4C40-ABA4-758E6BFD6D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323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78BAA-E6F0-4072-9233-2A8C6D53EC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82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BA9BD-67C1-4655-9F95-F7E2C978F8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11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98438"/>
            <a:ext cx="8229600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4775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2" name="Picture 3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38" y="6410325"/>
            <a:ext cx="13716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91300" y="6464300"/>
            <a:ext cx="213360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defRPr sz="1000" smtClean="0">
                <a:solidFill>
                  <a:srgbClr val="5B6770"/>
                </a:solidFill>
              </a:defRPr>
            </a:lvl1pPr>
          </a:lstStyle>
          <a:p>
            <a:pPr>
              <a:defRPr/>
            </a:pPr>
            <a:fld id="{0B17713F-D99E-4ACF-899C-EC51286DE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13"/>
          <p:cNvSpPr>
            <a:spLocks noChangeShapeType="1"/>
          </p:cNvSpPr>
          <p:nvPr/>
        </p:nvSpPr>
        <p:spPr bwMode="auto">
          <a:xfrm>
            <a:off x="538163" y="962025"/>
            <a:ext cx="8047037" cy="0"/>
          </a:xfrm>
          <a:prstGeom prst="line">
            <a:avLst/>
          </a:prstGeom>
          <a:noFill/>
          <a:ln w="25400">
            <a:solidFill>
              <a:srgbClr val="E31B2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5B677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5B677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5B677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5B677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5B677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5B677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5B677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5B677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5B6770"/>
          </a:solidFill>
          <a:latin typeface="Arial" charset="0"/>
        </a:defRPr>
      </a:lvl9pPr>
    </p:titleStyle>
    <p:bodyStyle>
      <a:lvl1pPr marL="171450" indent="-1714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diagramData" Target="../diagrams/data2.xml"/><Relationship Id="rId8" Type="http://schemas.openxmlformats.org/officeDocument/2006/relationships/diagramLayout" Target="../diagrams/layout2.xml"/><Relationship Id="rId9" Type="http://schemas.openxmlformats.org/officeDocument/2006/relationships/diagramQuickStyle" Target="../diagrams/quickStyle2.xml"/><Relationship Id="rId10" Type="http://schemas.openxmlformats.org/officeDocument/2006/relationships/diagramColors" Target="../diagrams/colors2.xml"/><Relationship Id="rId11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61950" y="3825875"/>
            <a:ext cx="8516938" cy="1470025"/>
          </a:xfrm>
        </p:spPr>
        <p:txBody>
          <a:bodyPr/>
          <a:lstStyle/>
          <a:p>
            <a:pPr eaLnBrk="1" hangingPunct="1"/>
            <a:r>
              <a:rPr lang="en-US" sz="3200" dirty="0" smtClean="0">
                <a:latin typeface="Calibri Light" pitchFamily="34" charset="0"/>
              </a:rPr>
              <a:t>SAS Recoding for Quintile Process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Chenchen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 </a:t>
            </a:r>
            <a:r>
              <a:rPr lang="en-US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Shen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 – Report for Summer Internship at Travelers, June 3</a:t>
            </a:r>
            <a:r>
              <a:rPr lang="en-US" sz="16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rd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 – Aug 18</a:t>
            </a:r>
            <a:r>
              <a:rPr lang="en-US" sz="16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th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, 2013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Calibri Light" pitchFamily="34" charset="0"/>
              </a:rPr>
              <a:t>Improvements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31234"/>
            <a:ext cx="8229600" cy="3756371"/>
          </a:xfrm>
        </p:spPr>
        <p:txBody>
          <a:bodyPr/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Working knowledge of SAS &amp; Microsoft Office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Skills </a:t>
            </a:r>
            <a:r>
              <a:rPr lang="en-US" dirty="0">
                <a:latin typeface="Calibri" pitchFamily="34" charset="0"/>
              </a:rPr>
              <a:t>in predictive modeling, ratemaking and </a:t>
            </a:r>
            <a:r>
              <a:rPr lang="en-US" dirty="0" smtClean="0">
                <a:latin typeface="Calibri" pitchFamily="34" charset="0"/>
              </a:rPr>
              <a:t>reserving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Business </a:t>
            </a:r>
            <a:r>
              <a:rPr lang="en-US" dirty="0">
                <a:latin typeface="Calibri" pitchFamily="34" charset="0"/>
              </a:rPr>
              <a:t>knowledge of insurance </a:t>
            </a:r>
            <a:r>
              <a:rPr lang="en-US" dirty="0" smtClean="0">
                <a:latin typeface="Calibri" pitchFamily="34" charset="0"/>
              </a:rPr>
              <a:t>industry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Professional etiquette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Networking with peers &amp; senior professionals</a:t>
            </a:r>
          </a:p>
          <a:p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Calibri Light" pitchFamily="34" charset="0"/>
              </a:rPr>
              <a:t>Challenges</a:t>
            </a:r>
            <a:endParaRPr lang="en-US" sz="3200" dirty="0">
              <a:latin typeface="Calibri Ligh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2307"/>
            <a:ext cx="8229600" cy="3086928"/>
          </a:xfrm>
        </p:spPr>
        <p:txBody>
          <a:bodyPr/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Reading SAS code from various authors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Verifying results with values from original code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Reporting to supervisor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Multi-task &amp; time management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A8C7BF4-299D-4B35-818E-82C92C19AC9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479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Calibri Light" pitchFamily="34" charset="0"/>
              </a:rPr>
              <a:t>Prologue</a:t>
            </a:r>
            <a:endParaRPr lang="en-US" sz="3200" dirty="0">
              <a:latin typeface="Calibri Ligh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ASA Website -&gt; Education -&gt; Graduate -&gt; Internships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Various industries: Pharmaceutical, Biotech, Banking, Insurance, Academic…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60% for PhD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Average deadline: Mid. January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Phone interview within the same week after application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Questions were based on resume</a:t>
            </a:r>
          </a:p>
          <a:p>
            <a:pPr>
              <a:lnSpc>
                <a:spcPct val="2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70% technical, 20% general, 10% critical thinking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A8C7BF4-299D-4B35-818E-82C92C19AC9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774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Calibri Light" pitchFamily="34" charset="0"/>
              </a:rPr>
              <a:t>Insurance Industry</a:t>
            </a:r>
            <a:endParaRPr lang="en-US" sz="3200" dirty="0">
              <a:latin typeface="Calibri Light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6573084"/>
              </p:ext>
            </p:extLst>
          </p:nvPr>
        </p:nvGraphicFramePr>
        <p:xfrm>
          <a:off x="735495" y="1443795"/>
          <a:ext cx="4061791" cy="2107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A8C7BF4-299D-4B35-818E-82C92C19AC9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1660334"/>
              </p:ext>
            </p:extLst>
          </p:nvPr>
        </p:nvGraphicFramePr>
        <p:xfrm>
          <a:off x="5168348" y="1454425"/>
          <a:ext cx="3392557" cy="1974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457200" y="4504009"/>
            <a:ext cx="8229600" cy="1804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714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80010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59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31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4003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28575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3147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Profit = premium + investment income – loss – expenses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Actuaries: ratemaking &amp; reserving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Statisticians: predictive modeling</a:t>
            </a:r>
          </a:p>
          <a:p>
            <a:pPr marL="0" indent="0">
              <a:buFontTx/>
              <a:buNone/>
            </a:pPr>
            <a:endParaRPr lang="en-US" dirty="0" smtClean="0"/>
          </a:p>
          <a:p>
            <a:pPr marL="0" indent="0">
              <a:buFontTx/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856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Calibri Light" pitchFamily="34" charset="0"/>
              </a:rPr>
              <a:t>The Company</a:t>
            </a:r>
            <a:endParaRPr lang="en-US" sz="3200" dirty="0">
              <a:latin typeface="Calibri Ligh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2</a:t>
            </a:r>
            <a:r>
              <a:rPr lang="en-US" baseline="30000" dirty="0" smtClean="0">
                <a:latin typeface="Calibri" pitchFamily="34" charset="0"/>
              </a:rPr>
              <a:t>nd</a:t>
            </a:r>
            <a:r>
              <a:rPr lang="en-US" dirty="0" smtClean="0">
                <a:latin typeface="Calibri" pitchFamily="34" charset="0"/>
              </a:rPr>
              <a:t> U.S. commercial property casualty (P&amp;C) insurance writer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Rank 116 of Fortune 500 (2013)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Revenue:  $25.7 billion (2012)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Employees: 30500 (2012)</a:t>
            </a:r>
          </a:p>
          <a:p>
            <a:pPr marL="0" indent="0" algn="r">
              <a:buNone/>
            </a:pPr>
            <a:r>
              <a:rPr lang="en-US" i="1" dirty="0" smtClean="0">
                <a:latin typeface="Calibri" pitchFamily="34" charset="0"/>
              </a:rPr>
              <a:t>-- </a:t>
            </a:r>
            <a:r>
              <a:rPr lang="en-US" i="1" dirty="0">
                <a:latin typeface="Calibri" pitchFamily="34" charset="0"/>
              </a:rPr>
              <a:t>d</a:t>
            </a:r>
            <a:r>
              <a:rPr lang="en-US" i="1" dirty="0" smtClean="0">
                <a:latin typeface="Calibri" pitchFamily="34" charset="0"/>
              </a:rPr>
              <a:t>ata from Wikipedia</a:t>
            </a:r>
          </a:p>
          <a:p>
            <a:endParaRPr lang="en-US" dirty="0" smtClean="0">
              <a:latin typeface="Calibri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Calibri" pitchFamily="34" charset="0"/>
              </a:rPr>
              <a:t>In summer 2013: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About 30 Actuarial interns, all American undergrads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About 20 Analytic interns, all PhD’s &amp; Masters, 14 Chinese, only 1 American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I was working in Commercial Analytic Strategic Development (CASD) for small businesses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40-50 actuaries &amp; statisticians, 6-7 in 1 market group, 2-3 on 1 project 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A8C7BF4-299D-4B35-818E-82C92C19AC9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59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Calibri Light" pitchFamily="34" charset="0"/>
              </a:rPr>
              <a:t>The Models</a:t>
            </a:r>
            <a:endParaRPr lang="en-US" sz="3200" dirty="0">
              <a:latin typeface="Calibri Light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 smtClean="0">
                  <a:latin typeface="Calibri" pitchFamily="34" charset="0"/>
                </a:endParaRPr>
              </a:p>
              <a:p>
                <a:pPr>
                  <a:buFont typeface="Wingdings" pitchFamily="2" charset="2"/>
                  <a:buChar char="Ø"/>
                </a:pPr>
                <a:r>
                  <a:rPr lang="en-US" dirty="0" smtClean="0">
                    <a:latin typeface="Calibri" pitchFamily="34" charset="0"/>
                  </a:rPr>
                  <a:t># of claims </a:t>
                </a:r>
                <a14:m>
                  <m:oMath xmlns:m="http://schemas.openxmlformats.org/officeDocument/2006/math" xmlns="">
                    <m:r>
                      <a:rPr lang="en-US" b="0" i="1" smtClean="0">
                        <a:latin typeface="Cambria Math"/>
                      </a:rPr>
                      <m:t>𝑌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~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𝑃𝑜𝑖𝑠𝑠𝑜𝑛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dirty="0" smtClean="0">
                    <a:latin typeface="Calibri" pitchFamily="34" charset="0"/>
                  </a:rPr>
                  <a:t>:</a:t>
                </a:r>
              </a:p>
              <a:p>
                <a:pPr>
                  <a:buFont typeface="Wingdings" pitchFamily="2" charset="2"/>
                  <a:buChar char="Ø"/>
                </a:pPr>
                <a14:m>
                  <m:oMath xmlns:m="http://schemas.openxmlformats.org/officeDocument/2006/math" xmlns="">
                    <m:r>
                      <a:rPr lang="en-US" b="0" i="1" smtClean="0">
                        <a:latin typeface="Cambria Math"/>
                      </a:rPr>
                      <m:t>𝑌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𝑒</m:t>
                        </m:r>
                      </m:e>
                      <m:sup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𝜷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𝑇</m:t>
                            </m:r>
                          </m:sup>
                        </m:sSup>
                        <m:r>
                          <a:rPr lang="en-US" b="1" i="1" smtClean="0">
                            <a:latin typeface="Cambria Math"/>
                          </a:rPr>
                          <m:t>𝑿</m:t>
                        </m:r>
                      </m:sup>
                    </m:sSup>
                  </m:oMath>
                </a14:m>
                <a:r>
                  <a:rPr lang="en-US" dirty="0" smtClean="0">
                    <a:latin typeface="Calibri" pitchFamily="34" charset="0"/>
                  </a:rPr>
                  <a:t>, where </a:t>
                </a:r>
                <a14:m>
                  <m:oMath xmlns:m="http://schemas.openxmlformats.org/officeDocument/2006/math" xmlns="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𝜷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𝑇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𝑿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⋯+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sub>
                    </m:sSub>
                  </m:oMath>
                </a14:m>
                <a:endParaRPr lang="en-US" dirty="0" smtClean="0">
                  <a:latin typeface="Calibri" pitchFamily="34" charset="0"/>
                </a:endParaRPr>
              </a:p>
              <a:p>
                <a:pPr>
                  <a:buFont typeface="Wingdings" pitchFamily="2" charset="2"/>
                  <a:buChar char="Ø"/>
                </a:pPr>
                <a:r>
                  <a:rPr lang="en-US" dirty="0" smtClean="0">
                    <a:latin typeface="Calibri" pitchFamily="34" charset="0"/>
                  </a:rPr>
                  <a:t>SAS: PROC GENMOD;</a:t>
                </a:r>
              </a:p>
              <a:p>
                <a:pPr>
                  <a:buFont typeface="Wingdings" pitchFamily="2" charset="2"/>
                  <a:buChar char="Ø"/>
                </a:pPr>
                <a:endParaRPr lang="en-US" dirty="0" smtClean="0">
                  <a:latin typeface="Calibri" pitchFamily="34" charset="0"/>
                </a:endParaRPr>
              </a:p>
              <a:p>
                <a:pPr>
                  <a:buFont typeface="Wingdings" pitchFamily="2" charset="2"/>
                  <a:buChar char="Ø"/>
                </a:pPr>
                <a:endParaRPr lang="en-US" dirty="0" smtClean="0">
                  <a:latin typeface="Calibri" pitchFamily="34" charset="0"/>
                </a:endParaRPr>
              </a:p>
              <a:p>
                <a:pPr>
                  <a:buFont typeface="Wingdings" pitchFamily="2" charset="2"/>
                  <a:buChar char="Ø"/>
                </a:pPr>
                <a14:m>
                  <m:oMath xmlns:m="http://schemas.openxmlformats.org/officeDocument/2006/math" xmlns="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Pure</m:t>
                    </m:r>
                    <m:r>
                      <a:rPr lang="en-US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Premium</m:t>
                    </m:r>
                    <m:r>
                      <a:rPr lang="en-US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Incurred</m:t>
                        </m:r>
                        <m:r>
                          <a:rPr lang="en-US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Loss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Exposure</m:t>
                        </m:r>
                      </m:den>
                    </m:f>
                    <m:r>
                      <a:rPr lang="en-US" i="1" dirty="0">
                        <a:latin typeface="Cambria Math"/>
                        <a:ea typeface="Cambria Math"/>
                      </a:rPr>
                      <m:t>~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𝑇𝑤𝑒𝑒𝑑𝑖𝑒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0" i="1" dirty="0" smtClean="0">
                        <a:latin typeface="Cambria Math"/>
                        <a:ea typeface="Cambria Math"/>
                      </a:rPr>
                      <m:t>𝐷𝑖𝑠𝑡𝑟𝑖𝑏𝑢𝑡𝑖𝑜𝑛</m:t>
                    </m:r>
                  </m:oMath>
                </a14:m>
                <a:endParaRPr lang="en-US" dirty="0" smtClean="0">
                  <a:latin typeface="Calibri" pitchFamily="34" charset="0"/>
                </a:endParaRPr>
              </a:p>
              <a:p>
                <a:pPr>
                  <a:buFont typeface="Wingdings" pitchFamily="2" charset="2"/>
                  <a:buChar char="Ø"/>
                </a:pPr>
                <a:r>
                  <a:rPr lang="en-US" dirty="0" smtClean="0">
                    <a:latin typeface="Calibri" pitchFamily="34" charset="0"/>
                  </a:rPr>
                  <a:t>SAS Macro developed by Travelers</a:t>
                </a:r>
                <a:endParaRPr lang="en-US" dirty="0">
                  <a:latin typeface="Calibri" pitchFamily="34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6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A8C7BF4-299D-4B35-818E-82C92C19AC9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669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Calibri Light" pitchFamily="34" charset="0"/>
              </a:rPr>
              <a:t>Quintile Process</a:t>
            </a:r>
            <a:endParaRPr lang="en-US" sz="3200" dirty="0">
              <a:latin typeface="Calibri Light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A8C7BF4-299D-4B35-818E-82C92C19AC9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024479494"/>
              </p:ext>
            </p:extLst>
          </p:nvPr>
        </p:nvGraphicFramePr>
        <p:xfrm>
          <a:off x="225287" y="2796209"/>
          <a:ext cx="8693426" cy="2372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470991"/>
            <a:ext cx="8229600" cy="82163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Model implementation for renewal strategy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738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Calibri Light" pitchFamily="34" charset="0"/>
              </a:rPr>
              <a:t>Problems on Implementation</a:t>
            </a:r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" y="1001575"/>
            <a:ext cx="4297363" cy="524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4136954" y="2769275"/>
            <a:ext cx="3838575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285750" indent="-285750" eaLnBrk="0" hangingPunct="0">
              <a:spcBef>
                <a:spcPct val="20000"/>
              </a:spcBef>
              <a:buFont typeface="Wingdings" pitchFamily="2" charset="2"/>
              <a:buChar char="Ø"/>
            </a:pPr>
            <a:r>
              <a:rPr lang="en-US" dirty="0">
                <a:solidFill>
                  <a:srgbClr val="E31B23"/>
                </a:solidFill>
                <a:latin typeface="Calibri" pitchFamily="34" charset="0"/>
              </a:rPr>
              <a:t>10163 lines! And separated</a:t>
            </a:r>
            <a:r>
              <a:rPr lang="en-US" dirty="0" smtClean="0">
                <a:solidFill>
                  <a:srgbClr val="E31B23"/>
                </a:solidFill>
                <a:latin typeface="Calibri" pitchFamily="34" charset="0"/>
              </a:rPr>
              <a:t>!!</a:t>
            </a:r>
          </a:p>
          <a:p>
            <a:pPr marL="285750" indent="-285750" eaLnBrk="0" hangingPunct="0">
              <a:spcBef>
                <a:spcPct val="20000"/>
              </a:spcBef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</a:rPr>
              <a:t>Tons of groupings</a:t>
            </a:r>
          </a:p>
          <a:p>
            <a:pPr marL="285750" indent="-285750" eaLnBrk="0" hangingPunct="0">
              <a:spcBef>
                <a:spcPct val="20000"/>
              </a:spcBef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</a:rPr>
              <a:t>Vague names</a:t>
            </a:r>
          </a:p>
          <a:p>
            <a:pPr marL="285750" indent="-285750" eaLnBrk="0" hangingPunct="0">
              <a:spcBef>
                <a:spcPct val="20000"/>
              </a:spcBef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</a:rPr>
              <a:t>Difficult to update</a:t>
            </a:r>
          </a:p>
          <a:p>
            <a:pPr marL="285750" indent="-285750" eaLnBrk="0" hangingPunct="0">
              <a:spcBef>
                <a:spcPct val="20000"/>
              </a:spcBef>
              <a:buFont typeface="Wingdings" pitchFamily="2" charset="2"/>
              <a:buChar char="Ø"/>
            </a:pPr>
            <a:r>
              <a:rPr lang="en-US" dirty="0">
                <a:latin typeface="Calibri" pitchFamily="34" charset="0"/>
              </a:rPr>
              <a:t>Big challenge to SAS beginners </a:t>
            </a:r>
            <a:endParaRPr lang="en-US" dirty="0">
              <a:solidFill>
                <a:srgbClr val="E31B23"/>
              </a:solidFill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</a:pPr>
            <a:endParaRPr lang="en-US" dirty="0" smtClean="0">
              <a:solidFill>
                <a:srgbClr val="E31B23"/>
              </a:solidFill>
              <a:latin typeface="Calibri" pitchFamily="34" charset="0"/>
            </a:endParaRPr>
          </a:p>
        </p:txBody>
      </p:sp>
      <p:pic>
        <p:nvPicPr>
          <p:cNvPr id="112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3663" y="1020763"/>
            <a:ext cx="4965700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2919689" y="1471889"/>
            <a:ext cx="876024" cy="123549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V="1">
            <a:off x="2362199" y="5396325"/>
            <a:ext cx="595314" cy="455614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1269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513" y="4800600"/>
            <a:ext cx="6186487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Oval 2"/>
          <p:cNvSpPr/>
          <p:nvPr/>
        </p:nvSpPr>
        <p:spPr>
          <a:xfrm>
            <a:off x="257176" y="1273728"/>
            <a:ext cx="2700337" cy="396322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2"/>
          <p:cNvSpPr/>
          <p:nvPr/>
        </p:nvSpPr>
        <p:spPr>
          <a:xfrm>
            <a:off x="219352" y="5851940"/>
            <a:ext cx="2700337" cy="396322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Calibri Light" pitchFamily="34" charset="0"/>
              </a:rPr>
              <a:t>Recode by Excel and PROC SQL </a:t>
            </a:r>
            <a:endParaRPr lang="en-US" sz="3200" dirty="0">
              <a:latin typeface="Calibri Light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7460692"/>
              </p:ext>
            </p:extLst>
          </p:nvPr>
        </p:nvGraphicFramePr>
        <p:xfrm>
          <a:off x="457200" y="1828732"/>
          <a:ext cx="8229600" cy="29685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A8C7BF4-299D-4B35-818E-82C92C19AC9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11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Calibri Light" pitchFamily="34" charset="0"/>
              </a:rPr>
              <a:t>Advantages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415567"/>
            <a:ext cx="7825409" cy="2732363"/>
          </a:xfrm>
        </p:spPr>
        <p:txBody>
          <a:bodyPr/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Excel </a:t>
            </a:r>
            <a:r>
              <a:rPr lang="en-US" dirty="0">
                <a:latin typeface="Calibri" pitchFamily="34" charset="0"/>
              </a:rPr>
              <a:t>+</a:t>
            </a:r>
            <a:r>
              <a:rPr lang="en-US" dirty="0" smtClean="0">
                <a:latin typeface="Calibri" pitchFamily="34" charset="0"/>
              </a:rPr>
              <a:t> SQL is easy to understand &amp; use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Easily obtain &amp; update factors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Macro coding enabled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</a:rPr>
              <a:t>Accessible to everybody (e.g. actuaries &amp; IT programmers)</a:t>
            </a:r>
          </a:p>
          <a:p>
            <a:pPr>
              <a:buFontTx/>
              <a:buNone/>
            </a:pPr>
            <a:r>
              <a:rPr lang="en-US" dirty="0" smtClean="0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ravelersTemplateWhite">
  <a:themeElements>
    <a:clrScheme name="">
      <a:dk1>
        <a:srgbClr val="080808"/>
      </a:dk1>
      <a:lt1>
        <a:srgbClr val="FFFFFF"/>
      </a:lt1>
      <a:dk2>
        <a:srgbClr val="5B6770"/>
      </a:dk2>
      <a:lt2>
        <a:srgbClr val="808080"/>
      </a:lt2>
      <a:accent1>
        <a:srgbClr val="E4E5E6"/>
      </a:accent1>
      <a:accent2>
        <a:srgbClr val="F50002"/>
      </a:accent2>
      <a:accent3>
        <a:srgbClr val="FFFFFF"/>
      </a:accent3>
      <a:accent4>
        <a:srgbClr val="060606"/>
      </a:accent4>
      <a:accent5>
        <a:srgbClr val="EFF0F0"/>
      </a:accent5>
      <a:accent6>
        <a:srgbClr val="DE0002"/>
      </a:accent6>
      <a:hlink>
        <a:srgbClr val="F50002"/>
      </a:hlink>
      <a:folHlink>
        <a:srgbClr val="6A737B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5B6770"/>
        </a:dk1>
        <a:lt1>
          <a:srgbClr val="FFFFFF"/>
        </a:lt1>
        <a:dk2>
          <a:srgbClr val="5B677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4C575F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4">
        <a:dk1>
          <a:srgbClr val="080808"/>
        </a:dk1>
        <a:lt1>
          <a:srgbClr val="FFFFFF"/>
        </a:lt1>
        <a:dk2>
          <a:srgbClr val="5B6770"/>
        </a:dk2>
        <a:lt2>
          <a:srgbClr val="808080"/>
        </a:lt2>
        <a:accent1>
          <a:srgbClr val="E4E5E6"/>
        </a:accent1>
        <a:accent2>
          <a:srgbClr val="F50002"/>
        </a:accent2>
        <a:accent3>
          <a:srgbClr val="FFFFFF"/>
        </a:accent3>
        <a:accent4>
          <a:srgbClr val="060606"/>
        </a:accent4>
        <a:accent5>
          <a:srgbClr val="EFF0F0"/>
        </a:accent5>
        <a:accent6>
          <a:srgbClr val="DE0002"/>
        </a:accent6>
        <a:hlink>
          <a:srgbClr val="009999"/>
        </a:hlink>
        <a:folHlink>
          <a:srgbClr val="6A737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5">
        <a:dk1>
          <a:srgbClr val="080808"/>
        </a:dk1>
        <a:lt1>
          <a:srgbClr val="FFFFFF"/>
        </a:lt1>
        <a:dk2>
          <a:srgbClr val="5B6770"/>
        </a:dk2>
        <a:lt2>
          <a:srgbClr val="808080"/>
        </a:lt2>
        <a:accent1>
          <a:srgbClr val="B0B7BC"/>
        </a:accent1>
        <a:accent2>
          <a:srgbClr val="F50002"/>
        </a:accent2>
        <a:accent3>
          <a:srgbClr val="FFFFFF"/>
        </a:accent3>
        <a:accent4>
          <a:srgbClr val="060606"/>
        </a:accent4>
        <a:accent5>
          <a:srgbClr val="D4D8DA"/>
        </a:accent5>
        <a:accent6>
          <a:srgbClr val="DE0002"/>
        </a:accent6>
        <a:hlink>
          <a:srgbClr val="009999"/>
        </a:hlink>
        <a:folHlink>
          <a:srgbClr val="6A737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6">
        <a:dk1>
          <a:srgbClr val="080808"/>
        </a:dk1>
        <a:lt1>
          <a:srgbClr val="FFFFFF"/>
        </a:lt1>
        <a:dk2>
          <a:srgbClr val="5B6770"/>
        </a:dk2>
        <a:lt2>
          <a:srgbClr val="808080"/>
        </a:lt2>
        <a:accent1>
          <a:srgbClr val="B0B7BC"/>
        </a:accent1>
        <a:accent2>
          <a:srgbClr val="F50002"/>
        </a:accent2>
        <a:accent3>
          <a:srgbClr val="FFFFFF"/>
        </a:accent3>
        <a:accent4>
          <a:srgbClr val="060606"/>
        </a:accent4>
        <a:accent5>
          <a:srgbClr val="D4D8DA"/>
        </a:accent5>
        <a:accent6>
          <a:srgbClr val="DE0002"/>
        </a:accent6>
        <a:hlink>
          <a:srgbClr val="F50002"/>
        </a:hlink>
        <a:folHlink>
          <a:srgbClr val="6A737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TravelersTemplateWhite</Template>
  <TotalTime>6051</TotalTime>
  <Words>506</Words>
  <Application>Microsoft Macintosh PowerPoint</Application>
  <PresentationFormat>On-screen Show (4:3)</PresentationFormat>
  <Paragraphs>100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TravelersTemplateWhite</vt:lpstr>
      <vt:lpstr>SAS Recoding for Quintile Process</vt:lpstr>
      <vt:lpstr>Prologue</vt:lpstr>
      <vt:lpstr>Insurance Industry</vt:lpstr>
      <vt:lpstr>The Company</vt:lpstr>
      <vt:lpstr>The Models</vt:lpstr>
      <vt:lpstr>Quintile Process</vt:lpstr>
      <vt:lpstr>Problems on Implementation</vt:lpstr>
      <vt:lpstr>Recode by Excel and PROC SQL </vt:lpstr>
      <vt:lpstr>Advantages</vt:lpstr>
      <vt:lpstr>Improvements</vt:lpstr>
      <vt:lpstr>Challenges</vt:lpstr>
    </vt:vector>
  </TitlesOfParts>
  <Company>St. Paul Travelers - Office and Outlook 2003 v1.0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the title in upper and lower case</dc:title>
  <dc:creator>Chenchen Shen</dc:creator>
  <cp:lastModifiedBy>Martina Bremer</cp:lastModifiedBy>
  <cp:revision>71</cp:revision>
  <dcterms:created xsi:type="dcterms:W3CDTF">2013-07-24T21:11:22Z</dcterms:created>
  <dcterms:modified xsi:type="dcterms:W3CDTF">2013-11-08T16:05:11Z</dcterms:modified>
</cp:coreProperties>
</file>