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9" r:id="rId4"/>
    <p:sldId id="274" r:id="rId5"/>
    <p:sldId id="281" r:id="rId6"/>
    <p:sldId id="278" r:id="rId7"/>
    <p:sldId id="268" r:id="rId8"/>
    <p:sldId id="272" r:id="rId9"/>
    <p:sldId id="282" r:id="rId10"/>
    <p:sldId id="266" r:id="rId11"/>
    <p:sldId id="273" r:id="rId12"/>
    <p:sldId id="275" r:id="rId13"/>
    <p:sldId id="265" r:id="rId14"/>
    <p:sldId id="263" r:id="rId15"/>
    <p:sldId id="276" r:id="rId16"/>
    <p:sldId id="280" r:id="rId17"/>
    <p:sldId id="264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E48"/>
    <a:srgbClr val="F65875"/>
    <a:srgbClr val="22A4F4"/>
    <a:srgbClr val="308CD1"/>
    <a:srgbClr val="ECB7EC"/>
    <a:srgbClr val="00E000"/>
    <a:srgbClr val="00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31" autoAdjust="0"/>
    <p:restoredTop sz="94595" autoAdjust="0"/>
  </p:normalViewPr>
  <p:slideViewPr>
    <p:cSldViewPr>
      <p:cViewPr>
        <p:scale>
          <a:sx n="66" d="100"/>
          <a:sy n="66" d="100"/>
        </p:scale>
        <p:origin x="-1096" y="-8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093D1-284A-9A4B-AE80-ADECAED3BBB0}" type="doc">
      <dgm:prSet loTypeId="urn:microsoft.com/office/officeart/2009/3/layout/SpiralPicture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9D80CC-0496-9D4B-BA0F-B4A2247B8F31}">
      <dgm:prSet/>
      <dgm:spPr/>
      <dgm:t>
        <a:bodyPr/>
        <a:lstStyle/>
        <a:p>
          <a:endParaRPr lang="en-US"/>
        </a:p>
      </dgm:t>
    </dgm:pt>
    <dgm:pt modelId="{78E93DC6-D73A-F744-B328-C730A2A897C1}" type="parTrans" cxnId="{C9589A06-12D4-9F44-BA4F-EC2CFEB52AE0}">
      <dgm:prSet/>
      <dgm:spPr/>
      <dgm:t>
        <a:bodyPr/>
        <a:lstStyle/>
        <a:p>
          <a:endParaRPr lang="en-US"/>
        </a:p>
      </dgm:t>
    </dgm:pt>
    <dgm:pt modelId="{ADF31BC5-E7E8-164B-AF3E-42597E86ED45}" type="sibTrans" cxnId="{C9589A06-12D4-9F44-BA4F-EC2CFEB52AE0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07799F1-E5A1-4B49-881F-BBFE80D16B47}">
      <dgm:prSet/>
      <dgm:spPr/>
      <dgm:t>
        <a:bodyPr/>
        <a:lstStyle/>
        <a:p>
          <a:endParaRPr lang="en-US"/>
        </a:p>
      </dgm:t>
    </dgm:pt>
    <dgm:pt modelId="{7C1CFD12-D910-3243-A546-59B6DF3ABE79}" type="parTrans" cxnId="{629F1083-070D-154D-861C-44A030868123}">
      <dgm:prSet/>
      <dgm:spPr/>
      <dgm:t>
        <a:bodyPr/>
        <a:lstStyle/>
        <a:p>
          <a:endParaRPr lang="en-US"/>
        </a:p>
      </dgm:t>
    </dgm:pt>
    <dgm:pt modelId="{EAA1CCF6-D989-4A4B-BE52-2F01B789F97C}" type="sibTrans" cxnId="{629F1083-070D-154D-861C-44A030868123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1FBFF07-E236-CB4B-9C2B-247B6149CCD7}">
      <dgm:prSet/>
      <dgm:spPr/>
      <dgm:t>
        <a:bodyPr/>
        <a:lstStyle/>
        <a:p>
          <a:endParaRPr lang="en-US"/>
        </a:p>
      </dgm:t>
    </dgm:pt>
    <dgm:pt modelId="{0304BE19-A46C-B24F-92B7-CF4FFA95AE38}" type="parTrans" cxnId="{A4C0A1E1-9091-6E41-B26B-A9B0BDC43635}">
      <dgm:prSet/>
      <dgm:spPr/>
      <dgm:t>
        <a:bodyPr/>
        <a:lstStyle/>
        <a:p>
          <a:endParaRPr lang="en-US"/>
        </a:p>
      </dgm:t>
    </dgm:pt>
    <dgm:pt modelId="{CC4C79A3-4F8B-7548-A6D7-809EFC8A276B}" type="sibTrans" cxnId="{A4C0A1E1-9091-6E41-B26B-A9B0BDC43635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9464031-8C88-8445-BBDB-95BC9EAF95FE}">
      <dgm:prSet/>
      <dgm:spPr/>
      <dgm:t>
        <a:bodyPr/>
        <a:lstStyle/>
        <a:p>
          <a:endParaRPr lang="en-US"/>
        </a:p>
      </dgm:t>
    </dgm:pt>
    <dgm:pt modelId="{8198DEB4-2E8A-5D40-9479-46E2ABE82384}" type="parTrans" cxnId="{AA0A38B4-3D7A-E946-BF57-ED397B05DD7E}">
      <dgm:prSet/>
      <dgm:spPr/>
      <dgm:t>
        <a:bodyPr/>
        <a:lstStyle/>
        <a:p>
          <a:endParaRPr lang="en-US"/>
        </a:p>
      </dgm:t>
    </dgm:pt>
    <dgm:pt modelId="{17719B44-BF33-BC43-BA05-0C5F00BC39DE}" type="sibTrans" cxnId="{AA0A38B4-3D7A-E946-BF57-ED397B05DD7E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7483C8E-BD1E-2440-8746-D6BF0AB2FB3E}">
      <dgm:prSet/>
      <dgm:spPr/>
      <dgm:t>
        <a:bodyPr/>
        <a:lstStyle/>
        <a:p>
          <a:endParaRPr lang="en-US"/>
        </a:p>
      </dgm:t>
    </dgm:pt>
    <dgm:pt modelId="{CC558779-82B7-9A48-8E7E-1B955ED987A7}" type="parTrans" cxnId="{71BEB9C5-50EC-1149-8DD1-7BE10604B724}">
      <dgm:prSet/>
      <dgm:spPr/>
      <dgm:t>
        <a:bodyPr/>
        <a:lstStyle/>
        <a:p>
          <a:endParaRPr lang="en-US"/>
        </a:p>
      </dgm:t>
    </dgm:pt>
    <dgm:pt modelId="{7B59B098-30F7-F140-B4FB-04C22BFB80AE}" type="sibTrans" cxnId="{71BEB9C5-50EC-1149-8DD1-7BE10604B724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9235031-0CD4-384D-A78A-233F5D845B8C}" type="pres">
      <dgm:prSet presAssocID="{919093D1-284A-9A4B-AE80-ADECAED3BBB0}" presName="Name0" presStyleCnt="0">
        <dgm:presLayoutVars>
          <dgm:chMax val="5"/>
          <dgm:dir/>
        </dgm:presLayoutVars>
      </dgm:prSet>
      <dgm:spPr/>
      <dgm:t>
        <a:bodyPr/>
        <a:lstStyle/>
        <a:p>
          <a:endParaRPr lang="en-US"/>
        </a:p>
      </dgm:t>
    </dgm:pt>
    <dgm:pt modelId="{0DA33DCA-E0BD-AD44-8BC0-6D89114674A7}" type="pres">
      <dgm:prSet presAssocID="{919093D1-284A-9A4B-AE80-ADECAED3BBB0}" presName="picts" presStyleCnt="0"/>
      <dgm:spPr/>
    </dgm:pt>
    <dgm:pt modelId="{5820F8AB-C1FF-264A-BFCA-17519AE30726}" type="pres">
      <dgm:prSet presAssocID="{919093D1-284A-9A4B-AE80-ADECAED3BBB0}" presName="space1" presStyleCnt="0"/>
      <dgm:spPr/>
    </dgm:pt>
    <dgm:pt modelId="{6BD61BB0-74F2-B844-B02D-E99B460EC493}" type="pres">
      <dgm:prSet presAssocID="{919093D1-284A-9A4B-AE80-ADECAED3BBB0}" presName="space2" presStyleCnt="0"/>
      <dgm:spPr/>
    </dgm:pt>
    <dgm:pt modelId="{BADA1BC2-DD7A-1043-8670-1B12DE45C57A}" type="pres">
      <dgm:prSet presAssocID="{ADF31BC5-E7E8-164B-AF3E-42597E86ED45}" presName="pictA1" presStyleCnt="0"/>
      <dgm:spPr/>
    </dgm:pt>
    <dgm:pt modelId="{CAC8008C-3934-2642-95E1-736FC75738F4}" type="pres">
      <dgm:prSet presAssocID="{ADF31BC5-E7E8-164B-AF3E-42597E86ED45}" presName="imageRepeatNode" presStyleLbl="alignNode1" presStyleIdx="0" presStyleCnt="5"/>
      <dgm:spPr/>
      <dgm:t>
        <a:bodyPr/>
        <a:lstStyle/>
        <a:p>
          <a:endParaRPr lang="en-US"/>
        </a:p>
      </dgm:t>
    </dgm:pt>
    <dgm:pt modelId="{3FE18576-56AB-A24E-B339-253041AB0D53}" type="pres">
      <dgm:prSet presAssocID="{ADF31BC5-E7E8-164B-AF3E-42597E86ED45}" presName="oneDotPict" presStyleCnt="0"/>
      <dgm:spPr/>
    </dgm:pt>
    <dgm:pt modelId="{0D89D6F7-E474-C74E-A8D1-FD395125EB79}" type="pres">
      <dgm:prSet presAssocID="{ADF31BC5-E7E8-164B-AF3E-42597E86ED45}" presName="dotPict_11" presStyleLbl="solidFgAcc1" presStyleIdx="0" presStyleCnt="30" custLinFactX="100000" custLinFactY="-901562" custLinFactNeighborX="193751" custLinFactNeighborY="-1000000"/>
      <dgm:spPr/>
    </dgm:pt>
    <dgm:pt modelId="{FAAB52D8-D26E-2E44-A457-3A3344FACDF7}" type="pres">
      <dgm:prSet presAssocID="{EAA1CCF6-D989-4A4B-BE52-2F01B789F97C}" presName="pictA2" presStyleCnt="0"/>
      <dgm:spPr/>
    </dgm:pt>
    <dgm:pt modelId="{ACBC3E1B-7504-A14D-BF09-BD5799655405}" type="pres">
      <dgm:prSet presAssocID="{EAA1CCF6-D989-4A4B-BE52-2F01B789F97C}" presName="imageRepeatNode" presStyleLbl="alignNode1" presStyleIdx="1" presStyleCnt="5"/>
      <dgm:spPr/>
      <dgm:t>
        <a:bodyPr/>
        <a:lstStyle/>
        <a:p>
          <a:endParaRPr lang="en-US"/>
        </a:p>
      </dgm:t>
    </dgm:pt>
    <dgm:pt modelId="{BC75F0DB-AB7B-BD41-A005-95425F879674}" type="pres">
      <dgm:prSet presAssocID="{EAA1CCF6-D989-4A4B-BE52-2F01B789F97C}" presName="twoDotsPict" presStyleCnt="0"/>
      <dgm:spPr/>
    </dgm:pt>
    <dgm:pt modelId="{05BFFCEE-73AA-D245-85B2-E7A6568D53E4}" type="pres">
      <dgm:prSet presAssocID="{EAA1CCF6-D989-4A4B-BE52-2F01B789F97C}" presName="dotPict_21" presStyleLbl="solidFgAcc1" presStyleIdx="1" presStyleCnt="30"/>
      <dgm:spPr/>
    </dgm:pt>
    <dgm:pt modelId="{060BC61D-9A6A-9F4C-9C05-64B0CD30DB5E}" type="pres">
      <dgm:prSet presAssocID="{EAA1CCF6-D989-4A4B-BE52-2F01B789F97C}" presName="dotPict_22" presStyleLbl="solidFgAcc1" presStyleIdx="2" presStyleCnt="30"/>
      <dgm:spPr/>
    </dgm:pt>
    <dgm:pt modelId="{8ED998AC-F1BB-0042-93A8-84C07375377C}" type="pres">
      <dgm:prSet presAssocID="{CC4C79A3-4F8B-7548-A6D7-809EFC8A276B}" presName="pictA3" presStyleCnt="0"/>
      <dgm:spPr/>
    </dgm:pt>
    <dgm:pt modelId="{40262162-6257-B740-935B-1E93B81B8796}" type="pres">
      <dgm:prSet presAssocID="{CC4C79A3-4F8B-7548-A6D7-809EFC8A276B}" presName="imageRepeatNode" presStyleLbl="alignNode1" presStyleIdx="2" presStyleCnt="5"/>
      <dgm:spPr/>
      <dgm:t>
        <a:bodyPr/>
        <a:lstStyle/>
        <a:p>
          <a:endParaRPr lang="en-US"/>
        </a:p>
      </dgm:t>
    </dgm:pt>
    <dgm:pt modelId="{181D64FB-9DFE-A740-A92B-74737E4733B6}" type="pres">
      <dgm:prSet presAssocID="{CC4C79A3-4F8B-7548-A6D7-809EFC8A276B}" presName="threeDotsPict" presStyleCnt="0"/>
      <dgm:spPr/>
    </dgm:pt>
    <dgm:pt modelId="{04256F41-61DE-1145-AFA8-2F6D3A9345F4}" type="pres">
      <dgm:prSet presAssocID="{CC4C79A3-4F8B-7548-A6D7-809EFC8A276B}" presName="dotPict_31" presStyleLbl="solidFgAcc1" presStyleIdx="3" presStyleCnt="30"/>
      <dgm:spPr/>
    </dgm:pt>
    <dgm:pt modelId="{23F03445-2E52-D74B-BB22-E234C41AB87C}" type="pres">
      <dgm:prSet presAssocID="{CC4C79A3-4F8B-7548-A6D7-809EFC8A276B}" presName="dotPict_32" presStyleLbl="solidFgAcc1" presStyleIdx="4" presStyleCnt="30"/>
      <dgm:spPr/>
    </dgm:pt>
    <dgm:pt modelId="{70ABD7B7-2642-4A45-AF29-906D6AB41184}" type="pres">
      <dgm:prSet presAssocID="{CC4C79A3-4F8B-7548-A6D7-809EFC8A276B}" presName="dotPict_33" presStyleLbl="solidFgAcc1" presStyleIdx="5" presStyleCnt="30"/>
      <dgm:spPr/>
    </dgm:pt>
    <dgm:pt modelId="{2DCD7667-FD7A-6C43-9D02-1152F984C73C}" type="pres">
      <dgm:prSet presAssocID="{17719B44-BF33-BC43-BA05-0C5F00BC39DE}" presName="pictA4" presStyleCnt="0"/>
      <dgm:spPr/>
    </dgm:pt>
    <dgm:pt modelId="{D3E679DA-51C6-A54C-88D3-161FBA2D1AFD}" type="pres">
      <dgm:prSet presAssocID="{17719B44-BF33-BC43-BA05-0C5F00BC39DE}" presName="imageRepeatNode" presStyleLbl="alignNode1" presStyleIdx="3" presStyleCnt="5"/>
      <dgm:spPr/>
      <dgm:t>
        <a:bodyPr/>
        <a:lstStyle/>
        <a:p>
          <a:endParaRPr lang="en-US"/>
        </a:p>
      </dgm:t>
    </dgm:pt>
    <dgm:pt modelId="{D6465222-23F6-764B-AE8C-E5A2392AC729}" type="pres">
      <dgm:prSet presAssocID="{17719B44-BF33-BC43-BA05-0C5F00BC39DE}" presName="fourDotsPict" presStyleCnt="0"/>
      <dgm:spPr/>
    </dgm:pt>
    <dgm:pt modelId="{350289CF-48A0-3A46-B1FA-B3FAEFFF443B}" type="pres">
      <dgm:prSet presAssocID="{17719B44-BF33-BC43-BA05-0C5F00BC39DE}" presName="dotPict_41" presStyleLbl="solidFgAcc1" presStyleIdx="6" presStyleCnt="30"/>
      <dgm:spPr/>
    </dgm:pt>
    <dgm:pt modelId="{4C559BB8-632D-6C42-9DFA-923D3E8F23E9}" type="pres">
      <dgm:prSet presAssocID="{17719B44-BF33-BC43-BA05-0C5F00BC39DE}" presName="dotPict_42" presStyleLbl="solidFgAcc1" presStyleIdx="7" presStyleCnt="30"/>
      <dgm:spPr/>
    </dgm:pt>
    <dgm:pt modelId="{D306A1AD-A3BF-9A4F-B2A6-5B0DBBF52743}" type="pres">
      <dgm:prSet presAssocID="{17719B44-BF33-BC43-BA05-0C5F00BC39DE}" presName="dotPict_43" presStyleLbl="solidFgAcc1" presStyleIdx="8" presStyleCnt="30"/>
      <dgm:spPr/>
    </dgm:pt>
    <dgm:pt modelId="{370CBCF5-5CF3-B44F-8982-203F41BDEB32}" type="pres">
      <dgm:prSet presAssocID="{17719B44-BF33-BC43-BA05-0C5F00BC39DE}" presName="dotPict_44" presStyleLbl="solidFgAcc1" presStyleIdx="9" presStyleCnt="30"/>
      <dgm:spPr/>
    </dgm:pt>
    <dgm:pt modelId="{694D5BC7-13C1-774F-B43F-125D91F1CF69}" type="pres">
      <dgm:prSet presAssocID="{7B59B098-30F7-F140-B4FB-04C22BFB80AE}" presName="pictA5" presStyleCnt="0"/>
      <dgm:spPr/>
    </dgm:pt>
    <dgm:pt modelId="{45BEAAE6-BABE-6B47-9498-11979508F1E1}" type="pres">
      <dgm:prSet presAssocID="{7B59B098-30F7-F140-B4FB-04C22BFB80AE}" presName="imageRepeatNode" presStyleLbl="alignNode1" presStyleIdx="4" presStyleCnt="5"/>
      <dgm:spPr/>
      <dgm:t>
        <a:bodyPr/>
        <a:lstStyle/>
        <a:p>
          <a:endParaRPr lang="en-US"/>
        </a:p>
      </dgm:t>
    </dgm:pt>
    <dgm:pt modelId="{431F30F1-D7E8-9B48-8633-E9DB799290A4}" type="pres">
      <dgm:prSet presAssocID="{7B59B098-30F7-F140-B4FB-04C22BFB80AE}" presName="fiveDotsPict" presStyleCnt="0"/>
      <dgm:spPr/>
    </dgm:pt>
    <dgm:pt modelId="{576020C1-68D1-6940-A551-BE1A31736BEB}" type="pres">
      <dgm:prSet presAssocID="{7B59B098-30F7-F140-B4FB-04C22BFB80AE}" presName="dotPict_51" presStyleLbl="solidFgAcc1" presStyleIdx="10" presStyleCnt="30"/>
      <dgm:spPr/>
    </dgm:pt>
    <dgm:pt modelId="{8215CF0C-1879-7442-AAA9-5D5A2B6F3322}" type="pres">
      <dgm:prSet presAssocID="{7B59B098-30F7-F140-B4FB-04C22BFB80AE}" presName="dotPict_52" presStyleLbl="solidFgAcc1" presStyleIdx="11" presStyleCnt="30"/>
      <dgm:spPr/>
    </dgm:pt>
    <dgm:pt modelId="{5F08CF3F-F74A-2A44-B5F5-D42833799C57}" type="pres">
      <dgm:prSet presAssocID="{7B59B098-30F7-F140-B4FB-04C22BFB80AE}" presName="dotPict_53" presStyleLbl="solidFgAcc1" presStyleIdx="12" presStyleCnt="30"/>
      <dgm:spPr/>
    </dgm:pt>
    <dgm:pt modelId="{183787EF-5287-5141-A9D6-F30CAD4F484A}" type="pres">
      <dgm:prSet presAssocID="{7B59B098-30F7-F140-B4FB-04C22BFB80AE}" presName="dotPict_54" presStyleLbl="solidFgAcc1" presStyleIdx="13" presStyleCnt="30"/>
      <dgm:spPr/>
    </dgm:pt>
    <dgm:pt modelId="{78C7ED22-2264-FC4A-A7B8-B053646AF1EB}" type="pres">
      <dgm:prSet presAssocID="{7B59B098-30F7-F140-B4FB-04C22BFB80AE}" presName="dotPict_55" presStyleLbl="solidFgAcc1" presStyleIdx="14" presStyleCnt="30"/>
      <dgm:spPr/>
    </dgm:pt>
    <dgm:pt modelId="{EC55703E-E257-844C-B50A-C184A639EF9A}" type="pres">
      <dgm:prSet presAssocID="{919093D1-284A-9A4B-AE80-ADECAED3BBB0}" presName="txLine" presStyleCnt="0"/>
      <dgm:spPr/>
    </dgm:pt>
    <dgm:pt modelId="{BF481543-4CEE-E043-B35E-4DA48A426026}" type="pres">
      <dgm:prSet presAssocID="{499D80CC-0496-9D4B-BA0F-B4A2247B8F31}" presName="oneDotTx" presStyleCnt="0"/>
      <dgm:spPr/>
    </dgm:pt>
    <dgm:pt modelId="{8605BE40-AA24-F544-B969-7149EFF761E7}" type="pres">
      <dgm:prSet presAssocID="{499D80CC-0496-9D4B-BA0F-B4A2247B8F31}" presName="dotTx_11" presStyleLbl="solidFgAcc1" presStyleIdx="15" presStyleCnt="30"/>
      <dgm:spPr/>
    </dgm:pt>
    <dgm:pt modelId="{512B5BF9-A925-AC49-A4B5-CA943B02E4D0}" type="pres">
      <dgm:prSet presAssocID="{499D80CC-0496-9D4B-BA0F-B4A2247B8F31}" presName="Name37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BBC7E-44F5-A944-8C79-4FF50A0FD147}" type="pres">
      <dgm:prSet presAssocID="{A07799F1-E5A1-4B49-881F-BBFE80D16B47}" presName="twoDotsTx" presStyleCnt="0"/>
      <dgm:spPr/>
    </dgm:pt>
    <dgm:pt modelId="{A140B4D7-94EC-D547-BCD6-7C10D47EF046}" type="pres">
      <dgm:prSet presAssocID="{A07799F1-E5A1-4B49-881F-BBFE80D16B47}" presName="dotTx_21" presStyleLbl="solidFgAcc1" presStyleIdx="16" presStyleCnt="30"/>
      <dgm:spPr/>
    </dgm:pt>
    <dgm:pt modelId="{27698251-3CAF-5949-84A6-E754FFBAA3FD}" type="pres">
      <dgm:prSet presAssocID="{A07799F1-E5A1-4B49-881F-BBFE80D16B47}" presName="dotTx_22" presStyleLbl="solidFgAcc1" presStyleIdx="17" presStyleCnt="30"/>
      <dgm:spPr/>
    </dgm:pt>
    <dgm:pt modelId="{4CF30E1F-9D4E-DA49-BE85-3B6DC1C328DE}" type="pres">
      <dgm:prSet presAssocID="{A07799F1-E5A1-4B49-881F-BBFE80D16B47}" presName="Name39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0F76B-B6AE-0D43-A3B6-5E8AD9D81F73}" type="pres">
      <dgm:prSet presAssocID="{81FBFF07-E236-CB4B-9C2B-247B6149CCD7}" presName="threeDotsTx" presStyleCnt="0"/>
      <dgm:spPr/>
    </dgm:pt>
    <dgm:pt modelId="{FE23DAFA-6E8F-C044-8CC8-499B844FE4B0}" type="pres">
      <dgm:prSet presAssocID="{81FBFF07-E236-CB4B-9C2B-247B6149CCD7}" presName="dotTx_31" presStyleLbl="solidFgAcc1" presStyleIdx="18" presStyleCnt="30"/>
      <dgm:spPr/>
    </dgm:pt>
    <dgm:pt modelId="{1A7504D9-B3E7-754C-A4D8-B5DBBEBCA02E}" type="pres">
      <dgm:prSet presAssocID="{81FBFF07-E236-CB4B-9C2B-247B6149CCD7}" presName="dotTx_32" presStyleLbl="solidFgAcc1" presStyleIdx="19" presStyleCnt="30"/>
      <dgm:spPr/>
    </dgm:pt>
    <dgm:pt modelId="{4FC86247-E2C2-EF45-9D7C-B9B432613673}" type="pres">
      <dgm:prSet presAssocID="{81FBFF07-E236-CB4B-9C2B-247B6149CCD7}" presName="dotTx_33" presStyleLbl="solidFgAcc1" presStyleIdx="20" presStyleCnt="30"/>
      <dgm:spPr/>
    </dgm:pt>
    <dgm:pt modelId="{90A56232-142C-C14B-8EE1-54DDC9D2F5AB}" type="pres">
      <dgm:prSet presAssocID="{81FBFF07-E236-CB4B-9C2B-247B6149CCD7}" presName="Name41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8CD39-CA38-264D-9CE0-9874ECF4A7B9}" type="pres">
      <dgm:prSet presAssocID="{F9464031-8C88-8445-BBDB-95BC9EAF95FE}" presName="fourDotsTx" presStyleCnt="0"/>
      <dgm:spPr/>
    </dgm:pt>
    <dgm:pt modelId="{7381DB25-4611-5442-B251-A78450E37632}" type="pres">
      <dgm:prSet presAssocID="{F9464031-8C88-8445-BBDB-95BC9EAF95FE}" presName="dotTx_41" presStyleLbl="solidFgAcc1" presStyleIdx="21" presStyleCnt="30"/>
      <dgm:spPr/>
    </dgm:pt>
    <dgm:pt modelId="{ADD0B5C0-D698-834B-B279-B1C59C912FDB}" type="pres">
      <dgm:prSet presAssocID="{F9464031-8C88-8445-BBDB-95BC9EAF95FE}" presName="dotTx_42" presStyleLbl="solidFgAcc1" presStyleIdx="22" presStyleCnt="30"/>
      <dgm:spPr/>
    </dgm:pt>
    <dgm:pt modelId="{201E536A-F7BC-3F46-978D-50FBCC7D133C}" type="pres">
      <dgm:prSet presAssocID="{F9464031-8C88-8445-BBDB-95BC9EAF95FE}" presName="dotTx_43" presStyleLbl="solidFgAcc1" presStyleIdx="23" presStyleCnt="30"/>
      <dgm:spPr/>
    </dgm:pt>
    <dgm:pt modelId="{A30C46FE-B754-4242-B420-8C673A6C4694}" type="pres">
      <dgm:prSet presAssocID="{F9464031-8C88-8445-BBDB-95BC9EAF95FE}" presName="dotTx_44" presStyleLbl="solidFgAcc1" presStyleIdx="24" presStyleCnt="30"/>
      <dgm:spPr/>
    </dgm:pt>
    <dgm:pt modelId="{D34F0C9F-80D3-7E4B-BB9D-3FFDE1E8BEC0}" type="pres">
      <dgm:prSet presAssocID="{F9464031-8C88-8445-BBDB-95BC9EAF95FE}" presName="Name43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67440-0653-A948-9055-0D577187C875}" type="pres">
      <dgm:prSet presAssocID="{77483C8E-BD1E-2440-8746-D6BF0AB2FB3E}" presName="fiveDotsTx" presStyleCnt="0"/>
      <dgm:spPr/>
    </dgm:pt>
    <dgm:pt modelId="{13A4B25C-BE8D-874E-98B9-5AF96AE248F4}" type="pres">
      <dgm:prSet presAssocID="{77483C8E-BD1E-2440-8746-D6BF0AB2FB3E}" presName="dotTx_51" presStyleLbl="solidFgAcc1" presStyleIdx="25" presStyleCnt="30"/>
      <dgm:spPr/>
    </dgm:pt>
    <dgm:pt modelId="{E058A14D-E9C7-B942-BB01-B7D3683DBE6F}" type="pres">
      <dgm:prSet presAssocID="{77483C8E-BD1E-2440-8746-D6BF0AB2FB3E}" presName="dotTx_52" presStyleLbl="solidFgAcc1" presStyleIdx="26" presStyleCnt="30"/>
      <dgm:spPr/>
    </dgm:pt>
    <dgm:pt modelId="{5DCDC008-6CA5-2043-8ACA-AE8BEBB90313}" type="pres">
      <dgm:prSet presAssocID="{77483C8E-BD1E-2440-8746-D6BF0AB2FB3E}" presName="dotTx_53" presStyleLbl="solidFgAcc1" presStyleIdx="27" presStyleCnt="30"/>
      <dgm:spPr/>
    </dgm:pt>
    <dgm:pt modelId="{8E82E03B-1641-7A4C-AC5F-EF75480F1DE3}" type="pres">
      <dgm:prSet presAssocID="{77483C8E-BD1E-2440-8746-D6BF0AB2FB3E}" presName="dotTx_54" presStyleLbl="solidFgAcc1" presStyleIdx="28" presStyleCnt="30"/>
      <dgm:spPr/>
    </dgm:pt>
    <dgm:pt modelId="{E5FAABBF-6ABF-7443-A584-5088D6F605F6}" type="pres">
      <dgm:prSet presAssocID="{77483C8E-BD1E-2440-8746-D6BF0AB2FB3E}" presName="dotTx_55" presStyleLbl="solidFgAcc1" presStyleIdx="29" presStyleCnt="30"/>
      <dgm:spPr/>
    </dgm:pt>
    <dgm:pt modelId="{1A36936F-20A9-A647-A926-62D4C80E9EDA}" type="pres">
      <dgm:prSet presAssocID="{77483C8E-BD1E-2440-8746-D6BF0AB2FB3E}" presName="Name4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0FAA04-5E7F-4245-9070-C19F4A929AD5}" type="presOf" srcId="{A07799F1-E5A1-4B49-881F-BBFE80D16B47}" destId="{4CF30E1F-9D4E-DA49-BE85-3B6DC1C328DE}" srcOrd="0" destOrd="0" presId="urn:microsoft.com/office/officeart/2009/3/layout/SpiralPicture"/>
    <dgm:cxn modelId="{A4C0A1E1-9091-6E41-B26B-A9B0BDC43635}" srcId="{919093D1-284A-9A4B-AE80-ADECAED3BBB0}" destId="{81FBFF07-E236-CB4B-9C2B-247B6149CCD7}" srcOrd="2" destOrd="0" parTransId="{0304BE19-A46C-B24F-92B7-CF4FFA95AE38}" sibTransId="{CC4C79A3-4F8B-7548-A6D7-809EFC8A276B}"/>
    <dgm:cxn modelId="{629F1083-070D-154D-861C-44A030868123}" srcId="{919093D1-284A-9A4B-AE80-ADECAED3BBB0}" destId="{A07799F1-E5A1-4B49-881F-BBFE80D16B47}" srcOrd="1" destOrd="0" parTransId="{7C1CFD12-D910-3243-A546-59B6DF3ABE79}" sibTransId="{EAA1CCF6-D989-4A4B-BE52-2F01B789F97C}"/>
    <dgm:cxn modelId="{70AB2AA0-1AA3-3A4C-A0BC-E29ECF68A5AC}" type="presOf" srcId="{81FBFF07-E236-CB4B-9C2B-247B6149CCD7}" destId="{90A56232-142C-C14B-8EE1-54DDC9D2F5AB}" srcOrd="0" destOrd="0" presId="urn:microsoft.com/office/officeart/2009/3/layout/SpiralPicture"/>
    <dgm:cxn modelId="{E877A5EF-DE04-C34A-BE2A-99B21C46ECD3}" type="presOf" srcId="{77483C8E-BD1E-2440-8746-D6BF0AB2FB3E}" destId="{1A36936F-20A9-A647-A926-62D4C80E9EDA}" srcOrd="0" destOrd="0" presId="urn:microsoft.com/office/officeart/2009/3/layout/SpiralPicture"/>
    <dgm:cxn modelId="{71BEB9C5-50EC-1149-8DD1-7BE10604B724}" srcId="{919093D1-284A-9A4B-AE80-ADECAED3BBB0}" destId="{77483C8E-BD1E-2440-8746-D6BF0AB2FB3E}" srcOrd="4" destOrd="0" parTransId="{CC558779-82B7-9A48-8E7E-1B955ED987A7}" sibTransId="{7B59B098-30F7-F140-B4FB-04C22BFB80AE}"/>
    <dgm:cxn modelId="{24A4D870-C01E-1B4B-B6FF-5C02C194DADA}" type="presOf" srcId="{499D80CC-0496-9D4B-BA0F-B4A2247B8F31}" destId="{512B5BF9-A925-AC49-A4B5-CA943B02E4D0}" srcOrd="0" destOrd="0" presId="urn:microsoft.com/office/officeart/2009/3/layout/SpiralPicture"/>
    <dgm:cxn modelId="{0FA59E67-449D-B84C-9B01-8FC671A1624D}" type="presOf" srcId="{CC4C79A3-4F8B-7548-A6D7-809EFC8A276B}" destId="{40262162-6257-B740-935B-1E93B81B8796}" srcOrd="0" destOrd="0" presId="urn:microsoft.com/office/officeart/2009/3/layout/SpiralPicture"/>
    <dgm:cxn modelId="{AA0A38B4-3D7A-E946-BF57-ED397B05DD7E}" srcId="{919093D1-284A-9A4B-AE80-ADECAED3BBB0}" destId="{F9464031-8C88-8445-BBDB-95BC9EAF95FE}" srcOrd="3" destOrd="0" parTransId="{8198DEB4-2E8A-5D40-9479-46E2ABE82384}" sibTransId="{17719B44-BF33-BC43-BA05-0C5F00BC39DE}"/>
    <dgm:cxn modelId="{28EC3B15-E181-3745-9DB1-61CFA50DAA53}" type="presOf" srcId="{F9464031-8C88-8445-BBDB-95BC9EAF95FE}" destId="{D34F0C9F-80D3-7E4B-BB9D-3FFDE1E8BEC0}" srcOrd="0" destOrd="0" presId="urn:microsoft.com/office/officeart/2009/3/layout/SpiralPicture"/>
    <dgm:cxn modelId="{402DE7BC-384C-2D46-85B9-09B64EEB6709}" type="presOf" srcId="{17719B44-BF33-BC43-BA05-0C5F00BC39DE}" destId="{D3E679DA-51C6-A54C-88D3-161FBA2D1AFD}" srcOrd="0" destOrd="0" presId="urn:microsoft.com/office/officeart/2009/3/layout/SpiralPicture"/>
    <dgm:cxn modelId="{33F9888E-3E64-674F-821A-C6F3B315DFEC}" type="presOf" srcId="{EAA1CCF6-D989-4A4B-BE52-2F01B789F97C}" destId="{ACBC3E1B-7504-A14D-BF09-BD5799655405}" srcOrd="0" destOrd="0" presId="urn:microsoft.com/office/officeart/2009/3/layout/SpiralPicture"/>
    <dgm:cxn modelId="{F2817E13-131C-AD4B-A581-E890650E44F7}" type="presOf" srcId="{919093D1-284A-9A4B-AE80-ADECAED3BBB0}" destId="{B9235031-0CD4-384D-A78A-233F5D845B8C}" srcOrd="0" destOrd="0" presId="urn:microsoft.com/office/officeart/2009/3/layout/SpiralPicture"/>
    <dgm:cxn modelId="{EB8500AC-1440-C64A-9776-99BE6D56144E}" type="presOf" srcId="{7B59B098-30F7-F140-B4FB-04C22BFB80AE}" destId="{45BEAAE6-BABE-6B47-9498-11979508F1E1}" srcOrd="0" destOrd="0" presId="urn:microsoft.com/office/officeart/2009/3/layout/SpiralPicture"/>
    <dgm:cxn modelId="{C9589A06-12D4-9F44-BA4F-EC2CFEB52AE0}" srcId="{919093D1-284A-9A4B-AE80-ADECAED3BBB0}" destId="{499D80CC-0496-9D4B-BA0F-B4A2247B8F31}" srcOrd="0" destOrd="0" parTransId="{78E93DC6-D73A-F744-B328-C730A2A897C1}" sibTransId="{ADF31BC5-E7E8-164B-AF3E-42597E86ED45}"/>
    <dgm:cxn modelId="{01A5E108-5907-144C-B06D-B311A57C54B7}" type="presOf" srcId="{ADF31BC5-E7E8-164B-AF3E-42597E86ED45}" destId="{CAC8008C-3934-2642-95E1-736FC75738F4}" srcOrd="0" destOrd="0" presId="urn:microsoft.com/office/officeart/2009/3/layout/SpiralPicture"/>
    <dgm:cxn modelId="{32F6573A-8707-054D-B462-15E4C00AEB51}" type="presParOf" srcId="{B9235031-0CD4-384D-A78A-233F5D845B8C}" destId="{0DA33DCA-E0BD-AD44-8BC0-6D89114674A7}" srcOrd="0" destOrd="0" presId="urn:microsoft.com/office/officeart/2009/3/layout/SpiralPicture"/>
    <dgm:cxn modelId="{59B02F29-77CE-0641-AA85-AE61D38844E5}" type="presParOf" srcId="{0DA33DCA-E0BD-AD44-8BC0-6D89114674A7}" destId="{5820F8AB-C1FF-264A-BFCA-17519AE30726}" srcOrd="0" destOrd="0" presId="urn:microsoft.com/office/officeart/2009/3/layout/SpiralPicture"/>
    <dgm:cxn modelId="{60E31854-D02F-DF4C-A7C3-867783C1A962}" type="presParOf" srcId="{0DA33DCA-E0BD-AD44-8BC0-6D89114674A7}" destId="{6BD61BB0-74F2-B844-B02D-E99B460EC493}" srcOrd="1" destOrd="0" presId="urn:microsoft.com/office/officeart/2009/3/layout/SpiralPicture"/>
    <dgm:cxn modelId="{C78DF2D3-4A39-104C-8F74-09B5936104CE}" type="presParOf" srcId="{0DA33DCA-E0BD-AD44-8BC0-6D89114674A7}" destId="{BADA1BC2-DD7A-1043-8670-1B12DE45C57A}" srcOrd="2" destOrd="0" presId="urn:microsoft.com/office/officeart/2009/3/layout/SpiralPicture"/>
    <dgm:cxn modelId="{8AF9B13A-A50B-D94D-829A-A11D34D6035E}" type="presParOf" srcId="{BADA1BC2-DD7A-1043-8670-1B12DE45C57A}" destId="{CAC8008C-3934-2642-95E1-736FC75738F4}" srcOrd="0" destOrd="0" presId="urn:microsoft.com/office/officeart/2009/3/layout/SpiralPicture"/>
    <dgm:cxn modelId="{26275D37-D4FB-F64B-9A11-17BBE1A6C42A}" type="presParOf" srcId="{0DA33DCA-E0BD-AD44-8BC0-6D89114674A7}" destId="{3FE18576-56AB-A24E-B339-253041AB0D53}" srcOrd="3" destOrd="0" presId="urn:microsoft.com/office/officeart/2009/3/layout/SpiralPicture"/>
    <dgm:cxn modelId="{96AFA7EE-BF15-6E41-84E2-4F7071DC6FCD}" type="presParOf" srcId="{3FE18576-56AB-A24E-B339-253041AB0D53}" destId="{0D89D6F7-E474-C74E-A8D1-FD395125EB79}" srcOrd="0" destOrd="0" presId="urn:microsoft.com/office/officeart/2009/3/layout/SpiralPicture"/>
    <dgm:cxn modelId="{51D04709-3B9B-EA48-AB17-E31D1E41B2D5}" type="presParOf" srcId="{0DA33DCA-E0BD-AD44-8BC0-6D89114674A7}" destId="{FAAB52D8-D26E-2E44-A457-3A3344FACDF7}" srcOrd="4" destOrd="0" presId="urn:microsoft.com/office/officeart/2009/3/layout/SpiralPicture"/>
    <dgm:cxn modelId="{EA7A2B75-CA0C-394B-8C64-C585B05214D2}" type="presParOf" srcId="{FAAB52D8-D26E-2E44-A457-3A3344FACDF7}" destId="{ACBC3E1B-7504-A14D-BF09-BD5799655405}" srcOrd="0" destOrd="0" presId="urn:microsoft.com/office/officeart/2009/3/layout/SpiralPicture"/>
    <dgm:cxn modelId="{5EA49064-A7A2-024B-B81F-C217D1B615C8}" type="presParOf" srcId="{0DA33DCA-E0BD-AD44-8BC0-6D89114674A7}" destId="{BC75F0DB-AB7B-BD41-A005-95425F879674}" srcOrd="5" destOrd="0" presId="urn:microsoft.com/office/officeart/2009/3/layout/SpiralPicture"/>
    <dgm:cxn modelId="{13D7E540-5E5C-684D-8048-8C87B87EC14C}" type="presParOf" srcId="{BC75F0DB-AB7B-BD41-A005-95425F879674}" destId="{05BFFCEE-73AA-D245-85B2-E7A6568D53E4}" srcOrd="0" destOrd="0" presId="urn:microsoft.com/office/officeart/2009/3/layout/SpiralPicture"/>
    <dgm:cxn modelId="{73AFA343-1E4D-8F48-9EB8-0B75D850081F}" type="presParOf" srcId="{BC75F0DB-AB7B-BD41-A005-95425F879674}" destId="{060BC61D-9A6A-9F4C-9C05-64B0CD30DB5E}" srcOrd="1" destOrd="0" presId="urn:microsoft.com/office/officeart/2009/3/layout/SpiralPicture"/>
    <dgm:cxn modelId="{6E56959F-085E-964F-9622-5E0F7D70DF3F}" type="presParOf" srcId="{0DA33DCA-E0BD-AD44-8BC0-6D89114674A7}" destId="{8ED998AC-F1BB-0042-93A8-84C07375377C}" srcOrd="6" destOrd="0" presId="urn:microsoft.com/office/officeart/2009/3/layout/SpiralPicture"/>
    <dgm:cxn modelId="{B129B01D-0A37-654F-83ED-788C6B095D16}" type="presParOf" srcId="{8ED998AC-F1BB-0042-93A8-84C07375377C}" destId="{40262162-6257-B740-935B-1E93B81B8796}" srcOrd="0" destOrd="0" presId="urn:microsoft.com/office/officeart/2009/3/layout/SpiralPicture"/>
    <dgm:cxn modelId="{0076EA47-AE68-1B4B-9EA3-EB4C680AF1AF}" type="presParOf" srcId="{0DA33DCA-E0BD-AD44-8BC0-6D89114674A7}" destId="{181D64FB-9DFE-A740-A92B-74737E4733B6}" srcOrd="7" destOrd="0" presId="urn:microsoft.com/office/officeart/2009/3/layout/SpiralPicture"/>
    <dgm:cxn modelId="{533DC73A-1FBE-7D49-BFBF-2CB325F977F3}" type="presParOf" srcId="{181D64FB-9DFE-A740-A92B-74737E4733B6}" destId="{04256F41-61DE-1145-AFA8-2F6D3A9345F4}" srcOrd="0" destOrd="0" presId="urn:microsoft.com/office/officeart/2009/3/layout/SpiralPicture"/>
    <dgm:cxn modelId="{3A2FA19B-2F4A-6C48-B220-5FB4ED02ADB4}" type="presParOf" srcId="{181D64FB-9DFE-A740-A92B-74737E4733B6}" destId="{23F03445-2E52-D74B-BB22-E234C41AB87C}" srcOrd="1" destOrd="0" presId="urn:microsoft.com/office/officeart/2009/3/layout/SpiralPicture"/>
    <dgm:cxn modelId="{32359981-50F0-3D41-96E4-00CBB8C6E497}" type="presParOf" srcId="{181D64FB-9DFE-A740-A92B-74737E4733B6}" destId="{70ABD7B7-2642-4A45-AF29-906D6AB41184}" srcOrd="2" destOrd="0" presId="urn:microsoft.com/office/officeart/2009/3/layout/SpiralPicture"/>
    <dgm:cxn modelId="{0BFC888E-273F-E748-9703-427E36360559}" type="presParOf" srcId="{0DA33DCA-E0BD-AD44-8BC0-6D89114674A7}" destId="{2DCD7667-FD7A-6C43-9D02-1152F984C73C}" srcOrd="8" destOrd="0" presId="urn:microsoft.com/office/officeart/2009/3/layout/SpiralPicture"/>
    <dgm:cxn modelId="{2B9E95B3-75EE-1A44-931E-8AB42982668D}" type="presParOf" srcId="{2DCD7667-FD7A-6C43-9D02-1152F984C73C}" destId="{D3E679DA-51C6-A54C-88D3-161FBA2D1AFD}" srcOrd="0" destOrd="0" presId="urn:microsoft.com/office/officeart/2009/3/layout/SpiralPicture"/>
    <dgm:cxn modelId="{FD2620E0-ADE0-5C49-9AED-820A252559C0}" type="presParOf" srcId="{0DA33DCA-E0BD-AD44-8BC0-6D89114674A7}" destId="{D6465222-23F6-764B-AE8C-E5A2392AC729}" srcOrd="9" destOrd="0" presId="urn:microsoft.com/office/officeart/2009/3/layout/SpiralPicture"/>
    <dgm:cxn modelId="{F0D8B951-01CD-1247-82A5-C6D9ABA65295}" type="presParOf" srcId="{D6465222-23F6-764B-AE8C-E5A2392AC729}" destId="{350289CF-48A0-3A46-B1FA-B3FAEFFF443B}" srcOrd="0" destOrd="0" presId="urn:microsoft.com/office/officeart/2009/3/layout/SpiralPicture"/>
    <dgm:cxn modelId="{D5CBB205-4243-0943-A906-97E29394C424}" type="presParOf" srcId="{D6465222-23F6-764B-AE8C-E5A2392AC729}" destId="{4C559BB8-632D-6C42-9DFA-923D3E8F23E9}" srcOrd="1" destOrd="0" presId="urn:microsoft.com/office/officeart/2009/3/layout/SpiralPicture"/>
    <dgm:cxn modelId="{AFD61703-833D-9945-AAE0-7B0440FCA3A7}" type="presParOf" srcId="{D6465222-23F6-764B-AE8C-E5A2392AC729}" destId="{D306A1AD-A3BF-9A4F-B2A6-5B0DBBF52743}" srcOrd="2" destOrd="0" presId="urn:microsoft.com/office/officeart/2009/3/layout/SpiralPicture"/>
    <dgm:cxn modelId="{74314EC1-D542-AC45-ADE8-83686EEE1614}" type="presParOf" srcId="{D6465222-23F6-764B-AE8C-E5A2392AC729}" destId="{370CBCF5-5CF3-B44F-8982-203F41BDEB32}" srcOrd="3" destOrd="0" presId="urn:microsoft.com/office/officeart/2009/3/layout/SpiralPicture"/>
    <dgm:cxn modelId="{88B470AD-621E-EA40-B5C7-3D28AC7AD8F0}" type="presParOf" srcId="{0DA33DCA-E0BD-AD44-8BC0-6D89114674A7}" destId="{694D5BC7-13C1-774F-B43F-125D91F1CF69}" srcOrd="10" destOrd="0" presId="urn:microsoft.com/office/officeart/2009/3/layout/SpiralPicture"/>
    <dgm:cxn modelId="{CD84D6BC-DDFC-A041-91DC-CB9E8256819A}" type="presParOf" srcId="{694D5BC7-13C1-774F-B43F-125D91F1CF69}" destId="{45BEAAE6-BABE-6B47-9498-11979508F1E1}" srcOrd="0" destOrd="0" presId="urn:microsoft.com/office/officeart/2009/3/layout/SpiralPicture"/>
    <dgm:cxn modelId="{B71886B0-E5A5-2F4E-888E-0C64A519DAE1}" type="presParOf" srcId="{0DA33DCA-E0BD-AD44-8BC0-6D89114674A7}" destId="{431F30F1-D7E8-9B48-8633-E9DB799290A4}" srcOrd="11" destOrd="0" presId="urn:microsoft.com/office/officeart/2009/3/layout/SpiralPicture"/>
    <dgm:cxn modelId="{401ED539-ED47-5943-9F1B-453B315F7731}" type="presParOf" srcId="{431F30F1-D7E8-9B48-8633-E9DB799290A4}" destId="{576020C1-68D1-6940-A551-BE1A31736BEB}" srcOrd="0" destOrd="0" presId="urn:microsoft.com/office/officeart/2009/3/layout/SpiralPicture"/>
    <dgm:cxn modelId="{A3D0C595-EEB5-734B-B6C0-99AFB31F696C}" type="presParOf" srcId="{431F30F1-D7E8-9B48-8633-E9DB799290A4}" destId="{8215CF0C-1879-7442-AAA9-5D5A2B6F3322}" srcOrd="1" destOrd="0" presId="urn:microsoft.com/office/officeart/2009/3/layout/SpiralPicture"/>
    <dgm:cxn modelId="{B1B8C2CB-4580-1E4B-9F9F-B34A5EBF4821}" type="presParOf" srcId="{431F30F1-D7E8-9B48-8633-E9DB799290A4}" destId="{5F08CF3F-F74A-2A44-B5F5-D42833799C57}" srcOrd="2" destOrd="0" presId="urn:microsoft.com/office/officeart/2009/3/layout/SpiralPicture"/>
    <dgm:cxn modelId="{5527C956-D6B5-D448-86EB-2EA3705DFB30}" type="presParOf" srcId="{431F30F1-D7E8-9B48-8633-E9DB799290A4}" destId="{183787EF-5287-5141-A9D6-F30CAD4F484A}" srcOrd="3" destOrd="0" presId="urn:microsoft.com/office/officeart/2009/3/layout/SpiralPicture"/>
    <dgm:cxn modelId="{B2850FBF-7FF8-A340-AE4B-7BBE7BD7ABE1}" type="presParOf" srcId="{431F30F1-D7E8-9B48-8633-E9DB799290A4}" destId="{78C7ED22-2264-FC4A-A7B8-B053646AF1EB}" srcOrd="4" destOrd="0" presId="urn:microsoft.com/office/officeart/2009/3/layout/SpiralPicture"/>
    <dgm:cxn modelId="{8F7EB259-C8A5-8349-A022-7C726DC5CC94}" type="presParOf" srcId="{B9235031-0CD4-384D-A78A-233F5D845B8C}" destId="{EC55703E-E257-844C-B50A-C184A639EF9A}" srcOrd="1" destOrd="0" presId="urn:microsoft.com/office/officeart/2009/3/layout/SpiralPicture"/>
    <dgm:cxn modelId="{80432773-355E-6B44-8F03-A006A08C9498}" type="presParOf" srcId="{EC55703E-E257-844C-B50A-C184A639EF9A}" destId="{BF481543-4CEE-E043-B35E-4DA48A426026}" srcOrd="0" destOrd="0" presId="urn:microsoft.com/office/officeart/2009/3/layout/SpiralPicture"/>
    <dgm:cxn modelId="{3644A5E3-A913-5742-9DC3-16CEA86B6F0A}" type="presParOf" srcId="{BF481543-4CEE-E043-B35E-4DA48A426026}" destId="{8605BE40-AA24-F544-B969-7149EFF761E7}" srcOrd="0" destOrd="0" presId="urn:microsoft.com/office/officeart/2009/3/layout/SpiralPicture"/>
    <dgm:cxn modelId="{791094C3-F817-0942-8CEC-512AB92ECB41}" type="presParOf" srcId="{EC55703E-E257-844C-B50A-C184A639EF9A}" destId="{512B5BF9-A925-AC49-A4B5-CA943B02E4D0}" srcOrd="1" destOrd="0" presId="urn:microsoft.com/office/officeart/2009/3/layout/SpiralPicture"/>
    <dgm:cxn modelId="{8F930FF4-445E-CB4E-8785-06F950724FF5}" type="presParOf" srcId="{EC55703E-E257-844C-B50A-C184A639EF9A}" destId="{D99BBC7E-44F5-A944-8C79-4FF50A0FD147}" srcOrd="2" destOrd="0" presId="urn:microsoft.com/office/officeart/2009/3/layout/SpiralPicture"/>
    <dgm:cxn modelId="{F70912F5-5FB8-264F-A4E4-A113DDD9D86E}" type="presParOf" srcId="{D99BBC7E-44F5-A944-8C79-4FF50A0FD147}" destId="{A140B4D7-94EC-D547-BCD6-7C10D47EF046}" srcOrd="0" destOrd="0" presId="urn:microsoft.com/office/officeart/2009/3/layout/SpiralPicture"/>
    <dgm:cxn modelId="{46549294-7BD3-E74F-AA51-C580C9BBF472}" type="presParOf" srcId="{D99BBC7E-44F5-A944-8C79-4FF50A0FD147}" destId="{27698251-3CAF-5949-84A6-E754FFBAA3FD}" srcOrd="1" destOrd="0" presId="urn:microsoft.com/office/officeart/2009/3/layout/SpiralPicture"/>
    <dgm:cxn modelId="{01E96C21-5A23-854B-98C5-0A0BB8013A16}" type="presParOf" srcId="{EC55703E-E257-844C-B50A-C184A639EF9A}" destId="{4CF30E1F-9D4E-DA49-BE85-3B6DC1C328DE}" srcOrd="3" destOrd="0" presId="urn:microsoft.com/office/officeart/2009/3/layout/SpiralPicture"/>
    <dgm:cxn modelId="{234221FB-B123-8B45-89E2-C64AB635DE19}" type="presParOf" srcId="{EC55703E-E257-844C-B50A-C184A639EF9A}" destId="{D860F76B-B6AE-0D43-A3B6-5E8AD9D81F73}" srcOrd="4" destOrd="0" presId="urn:microsoft.com/office/officeart/2009/3/layout/SpiralPicture"/>
    <dgm:cxn modelId="{5E8466EA-1480-C843-8277-A438A8247B87}" type="presParOf" srcId="{D860F76B-B6AE-0D43-A3B6-5E8AD9D81F73}" destId="{FE23DAFA-6E8F-C044-8CC8-499B844FE4B0}" srcOrd="0" destOrd="0" presId="urn:microsoft.com/office/officeart/2009/3/layout/SpiralPicture"/>
    <dgm:cxn modelId="{66FE0D78-D86A-B34D-9558-FEA6AC84C5C9}" type="presParOf" srcId="{D860F76B-B6AE-0D43-A3B6-5E8AD9D81F73}" destId="{1A7504D9-B3E7-754C-A4D8-B5DBBEBCA02E}" srcOrd="1" destOrd="0" presId="urn:microsoft.com/office/officeart/2009/3/layout/SpiralPicture"/>
    <dgm:cxn modelId="{C84E72E5-FC0A-5945-BE0E-73B0E84A06F3}" type="presParOf" srcId="{D860F76B-B6AE-0D43-A3B6-5E8AD9D81F73}" destId="{4FC86247-E2C2-EF45-9D7C-B9B432613673}" srcOrd="2" destOrd="0" presId="urn:microsoft.com/office/officeart/2009/3/layout/SpiralPicture"/>
    <dgm:cxn modelId="{9E6CD5B8-E8D9-E748-90EC-52C9840EE127}" type="presParOf" srcId="{EC55703E-E257-844C-B50A-C184A639EF9A}" destId="{90A56232-142C-C14B-8EE1-54DDC9D2F5AB}" srcOrd="5" destOrd="0" presId="urn:microsoft.com/office/officeart/2009/3/layout/SpiralPicture"/>
    <dgm:cxn modelId="{F1464BF1-C520-154D-8C5A-B00D9D84D85C}" type="presParOf" srcId="{EC55703E-E257-844C-B50A-C184A639EF9A}" destId="{BA38CD39-CA38-264D-9CE0-9874ECF4A7B9}" srcOrd="6" destOrd="0" presId="urn:microsoft.com/office/officeart/2009/3/layout/SpiralPicture"/>
    <dgm:cxn modelId="{DF6AB821-87EE-5B49-9EBC-9CB2912354CF}" type="presParOf" srcId="{BA38CD39-CA38-264D-9CE0-9874ECF4A7B9}" destId="{7381DB25-4611-5442-B251-A78450E37632}" srcOrd="0" destOrd="0" presId="urn:microsoft.com/office/officeart/2009/3/layout/SpiralPicture"/>
    <dgm:cxn modelId="{C819B732-210B-5641-B002-C0710E18B555}" type="presParOf" srcId="{BA38CD39-CA38-264D-9CE0-9874ECF4A7B9}" destId="{ADD0B5C0-D698-834B-B279-B1C59C912FDB}" srcOrd="1" destOrd="0" presId="urn:microsoft.com/office/officeart/2009/3/layout/SpiralPicture"/>
    <dgm:cxn modelId="{026A4754-FC52-AB4A-AA9E-2E1653396CC7}" type="presParOf" srcId="{BA38CD39-CA38-264D-9CE0-9874ECF4A7B9}" destId="{201E536A-F7BC-3F46-978D-50FBCC7D133C}" srcOrd="2" destOrd="0" presId="urn:microsoft.com/office/officeart/2009/3/layout/SpiralPicture"/>
    <dgm:cxn modelId="{4E79C7CE-61AB-924D-B094-0876CD838470}" type="presParOf" srcId="{BA38CD39-CA38-264D-9CE0-9874ECF4A7B9}" destId="{A30C46FE-B754-4242-B420-8C673A6C4694}" srcOrd="3" destOrd="0" presId="urn:microsoft.com/office/officeart/2009/3/layout/SpiralPicture"/>
    <dgm:cxn modelId="{997F0274-FE90-654C-8C53-1E13064A2C42}" type="presParOf" srcId="{EC55703E-E257-844C-B50A-C184A639EF9A}" destId="{D34F0C9F-80D3-7E4B-BB9D-3FFDE1E8BEC0}" srcOrd="7" destOrd="0" presId="urn:microsoft.com/office/officeart/2009/3/layout/SpiralPicture"/>
    <dgm:cxn modelId="{6AFF6BCD-B6BF-2243-B391-6CFFC06CB449}" type="presParOf" srcId="{EC55703E-E257-844C-B50A-C184A639EF9A}" destId="{83A67440-0653-A948-9055-0D577187C875}" srcOrd="8" destOrd="0" presId="urn:microsoft.com/office/officeart/2009/3/layout/SpiralPicture"/>
    <dgm:cxn modelId="{DE646AC0-F41F-7641-8395-A7B8514C8475}" type="presParOf" srcId="{83A67440-0653-A948-9055-0D577187C875}" destId="{13A4B25C-BE8D-874E-98B9-5AF96AE248F4}" srcOrd="0" destOrd="0" presId="urn:microsoft.com/office/officeart/2009/3/layout/SpiralPicture"/>
    <dgm:cxn modelId="{DF771719-AFD2-DF4D-B72A-5BF858B540AC}" type="presParOf" srcId="{83A67440-0653-A948-9055-0D577187C875}" destId="{E058A14D-E9C7-B942-BB01-B7D3683DBE6F}" srcOrd="1" destOrd="0" presId="urn:microsoft.com/office/officeart/2009/3/layout/SpiralPicture"/>
    <dgm:cxn modelId="{7B5B1169-7A2C-514F-ACDD-131BF042EBBA}" type="presParOf" srcId="{83A67440-0653-A948-9055-0D577187C875}" destId="{5DCDC008-6CA5-2043-8ACA-AE8BEBB90313}" srcOrd="2" destOrd="0" presId="urn:microsoft.com/office/officeart/2009/3/layout/SpiralPicture"/>
    <dgm:cxn modelId="{15FC409B-EE6F-E747-BD34-404A7354C5F0}" type="presParOf" srcId="{83A67440-0653-A948-9055-0D577187C875}" destId="{8E82E03B-1641-7A4C-AC5F-EF75480F1DE3}" srcOrd="3" destOrd="0" presId="urn:microsoft.com/office/officeart/2009/3/layout/SpiralPicture"/>
    <dgm:cxn modelId="{D5EF9DEA-8A3D-C54A-9219-724D00B18317}" type="presParOf" srcId="{83A67440-0653-A948-9055-0D577187C875}" destId="{E5FAABBF-6ABF-7443-A584-5088D6F605F6}" srcOrd="4" destOrd="0" presId="urn:microsoft.com/office/officeart/2009/3/layout/SpiralPicture"/>
    <dgm:cxn modelId="{CA7A320A-B465-FA4F-8266-DD1AB7852FE2}" type="presParOf" srcId="{EC55703E-E257-844C-B50A-C184A639EF9A}" destId="{1A36936F-20A9-A647-A926-62D4C80E9EDA}" srcOrd="9" destOrd="0" presId="urn:microsoft.com/office/officeart/2009/3/layout/Spiral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383906-EEFE-C946-8393-16F17376B98A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18B316-BB6E-BF41-A4FC-FA47D1A0C7F3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Assist the Sr. VP of Biometrics</a:t>
          </a:r>
          <a:endParaRPr lang="en-US" dirty="0"/>
        </a:p>
      </dgm:t>
    </dgm:pt>
    <dgm:pt modelId="{DF5D5A71-12CD-3A4E-9F77-EED93C29169D}" type="parTrans" cxnId="{FFBCD51A-A80B-1C48-9517-1DD57B4A5880}">
      <dgm:prSet/>
      <dgm:spPr/>
      <dgm:t>
        <a:bodyPr/>
        <a:lstStyle/>
        <a:p>
          <a:endParaRPr lang="en-US"/>
        </a:p>
      </dgm:t>
    </dgm:pt>
    <dgm:pt modelId="{48A0CECC-48F4-C44A-B956-8DB75208DD94}" type="sibTrans" cxnId="{FFBCD51A-A80B-1C48-9517-1DD57B4A5880}">
      <dgm:prSet/>
      <dgm:spPr/>
      <dgm:t>
        <a:bodyPr/>
        <a:lstStyle/>
        <a:p>
          <a:endParaRPr lang="en-US"/>
        </a:p>
      </dgm:t>
    </dgm:pt>
    <dgm:pt modelId="{BC329D4C-2297-564B-B306-95AD7A81B41D}">
      <dgm:prSet phldrT="[Text]" custT="1"/>
      <dgm:spPr>
        <a:solidFill>
          <a:srgbClr val="22A4F4"/>
        </a:solidFill>
      </dgm:spPr>
      <dgm:t>
        <a:bodyPr/>
        <a:lstStyle/>
        <a:p>
          <a:r>
            <a:rPr lang="en-US" sz="2400" dirty="0" smtClean="0"/>
            <a:t>16 </a:t>
          </a:r>
          <a:r>
            <a:rPr lang="en-US" sz="2400" dirty="0" err="1" smtClean="0"/>
            <a:t>hrs</a:t>
          </a:r>
          <a:r>
            <a:rPr lang="en-US" sz="2400" dirty="0" smtClean="0"/>
            <a:t>/week</a:t>
          </a:r>
          <a:endParaRPr lang="en-US" sz="2400" dirty="0"/>
        </a:p>
      </dgm:t>
    </dgm:pt>
    <dgm:pt modelId="{FC90ADBA-9FC6-4A48-8773-57CD59996274}" type="sibTrans" cxnId="{A4A0E23F-7714-344D-AE1F-9A7A6A259041}">
      <dgm:prSet/>
      <dgm:spPr/>
      <dgm:t>
        <a:bodyPr/>
        <a:lstStyle/>
        <a:p>
          <a:endParaRPr lang="en-US"/>
        </a:p>
      </dgm:t>
    </dgm:pt>
    <dgm:pt modelId="{527026EE-2B6B-C04A-93BE-D535753B1C22}" type="parTrans" cxnId="{A4A0E23F-7714-344D-AE1F-9A7A6A259041}">
      <dgm:prSet/>
      <dgm:spPr/>
      <dgm:t>
        <a:bodyPr/>
        <a:lstStyle/>
        <a:p>
          <a:endParaRPr lang="en-US"/>
        </a:p>
      </dgm:t>
    </dgm:pt>
    <dgm:pt modelId="{0E3FF74C-E101-7546-AB13-88D665BDABDC}">
      <dgm:prSet phldrT="[Text]" custT="1"/>
      <dgm:spPr>
        <a:solidFill>
          <a:srgbClr val="22A4F4"/>
        </a:solidFill>
      </dgm:spPr>
      <dgm:t>
        <a:bodyPr/>
        <a:lstStyle/>
        <a:p>
          <a:r>
            <a:rPr lang="en-US" sz="2400" dirty="0" smtClean="0"/>
            <a:t>3.5 months</a:t>
          </a:r>
          <a:endParaRPr lang="en-US" sz="2400" dirty="0"/>
        </a:p>
      </dgm:t>
    </dgm:pt>
    <dgm:pt modelId="{483AE585-F9D4-8B43-9E6E-6C82711EE4A9}" type="parTrans" cxnId="{AEB3F410-AEDF-FB48-9A5A-654AABEC37E8}">
      <dgm:prSet/>
      <dgm:spPr/>
      <dgm:t>
        <a:bodyPr/>
        <a:lstStyle/>
        <a:p>
          <a:endParaRPr lang="en-US"/>
        </a:p>
      </dgm:t>
    </dgm:pt>
    <dgm:pt modelId="{C36B5E45-EEF0-3A47-A63B-0341EFD86501}" type="sibTrans" cxnId="{AEB3F410-AEDF-FB48-9A5A-654AABEC37E8}">
      <dgm:prSet/>
      <dgm:spPr/>
      <dgm:t>
        <a:bodyPr/>
        <a:lstStyle/>
        <a:p>
          <a:endParaRPr lang="en-US"/>
        </a:p>
      </dgm:t>
    </dgm:pt>
    <dgm:pt modelId="{B00341D8-F377-2847-95EE-9EC5A2C3CE90}">
      <dgm:prSet phldrT="[Text]" custT="1"/>
      <dgm:spPr>
        <a:solidFill>
          <a:srgbClr val="EC7E48"/>
        </a:solidFill>
      </dgm:spPr>
      <dgm:t>
        <a:bodyPr/>
        <a:lstStyle/>
        <a:p>
          <a:r>
            <a:rPr lang="en-US" sz="2400" dirty="0" smtClean="0"/>
            <a:t>Email</a:t>
          </a:r>
          <a:endParaRPr lang="en-US" sz="2400" dirty="0"/>
        </a:p>
      </dgm:t>
    </dgm:pt>
    <dgm:pt modelId="{84618277-BFF6-1945-96F2-8D80E79C35B2}" type="parTrans" cxnId="{46E5D18F-768B-354B-A1B0-3A174DA47569}">
      <dgm:prSet/>
      <dgm:spPr/>
      <dgm:t>
        <a:bodyPr/>
        <a:lstStyle/>
        <a:p>
          <a:endParaRPr lang="en-US"/>
        </a:p>
      </dgm:t>
    </dgm:pt>
    <dgm:pt modelId="{10F6C62B-328F-CB4E-A540-917103C72621}" type="sibTrans" cxnId="{46E5D18F-768B-354B-A1B0-3A174DA47569}">
      <dgm:prSet/>
      <dgm:spPr/>
      <dgm:t>
        <a:bodyPr/>
        <a:lstStyle/>
        <a:p>
          <a:endParaRPr lang="en-US"/>
        </a:p>
      </dgm:t>
    </dgm:pt>
    <dgm:pt modelId="{C98D43AB-4D3F-3E49-9671-33344000F12F}">
      <dgm:prSet phldrT="[Text]"/>
      <dgm:spPr>
        <a:solidFill>
          <a:srgbClr val="EC7E48"/>
        </a:solidFill>
      </dgm:spPr>
      <dgm:t>
        <a:bodyPr/>
        <a:lstStyle/>
        <a:p>
          <a:r>
            <a:rPr lang="en-US" dirty="0" smtClean="0"/>
            <a:t>Meetings</a:t>
          </a:r>
          <a:endParaRPr lang="en-US" dirty="0"/>
        </a:p>
      </dgm:t>
    </dgm:pt>
    <dgm:pt modelId="{A7EB899A-D7A1-AB46-B9CD-AA5CBAB92647}" type="parTrans" cxnId="{9C68C213-4854-9040-A82F-7E7EBA5782E7}">
      <dgm:prSet/>
      <dgm:spPr/>
      <dgm:t>
        <a:bodyPr/>
        <a:lstStyle/>
        <a:p>
          <a:endParaRPr lang="en-US"/>
        </a:p>
      </dgm:t>
    </dgm:pt>
    <dgm:pt modelId="{F2856ADC-8E91-F54B-84CB-56EC1D9F8209}" type="sibTrans" cxnId="{9C68C213-4854-9040-A82F-7E7EBA5782E7}">
      <dgm:prSet/>
      <dgm:spPr/>
      <dgm:t>
        <a:bodyPr/>
        <a:lstStyle/>
        <a:p>
          <a:endParaRPr lang="en-US"/>
        </a:p>
      </dgm:t>
    </dgm:pt>
    <dgm:pt modelId="{6CECA9D7-4136-4D42-81F7-B662C7091AD0}" type="pres">
      <dgm:prSet presAssocID="{96383906-EEFE-C946-8393-16F17376B98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C31E6D-9E67-324A-8371-7A1105374603}" type="pres">
      <dgm:prSet presAssocID="{96383906-EEFE-C946-8393-16F17376B98A}" presName="radial" presStyleCnt="0">
        <dgm:presLayoutVars>
          <dgm:animLvl val="ctr"/>
        </dgm:presLayoutVars>
      </dgm:prSet>
      <dgm:spPr/>
    </dgm:pt>
    <dgm:pt modelId="{ADDA8D92-FB3B-9044-BCC4-2135DA3FF757}" type="pres">
      <dgm:prSet presAssocID="{0E18B316-BB6E-BF41-A4FC-FA47D1A0C7F3}" presName="centerShape" presStyleLbl="vennNode1" presStyleIdx="0" presStyleCnt="5" custScaleX="118310" custScaleY="112677" custLinFactNeighborX="-2163" custLinFactNeighborY="4325"/>
      <dgm:spPr/>
      <dgm:t>
        <a:bodyPr/>
        <a:lstStyle/>
        <a:p>
          <a:endParaRPr lang="en-US"/>
        </a:p>
      </dgm:t>
    </dgm:pt>
    <dgm:pt modelId="{C0058E36-40E0-DC4E-9036-704B9DBE6D58}" type="pres">
      <dgm:prSet presAssocID="{BC329D4C-2297-564B-B306-95AD7A81B41D}" presName="node" presStyleLbl="vennNode1" presStyleIdx="1" presStyleCnt="5" custScaleX="139437" custScaleY="133802" custRadScaleRad="152581" custRadScaleInc="-71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667EB-0659-DD4F-9B68-00FB22C8AC4B}" type="pres">
      <dgm:prSet presAssocID="{0E3FF74C-E101-7546-AB13-88D665BDABDC}" presName="node" presStyleLbl="vennNode1" presStyleIdx="2" presStyleCnt="5" custScaleX="139437" custScaleY="133802" custRadScaleRad="184096" custRadScaleInc="186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B4F7C-61C9-8548-893A-D1516B93CE2E}" type="pres">
      <dgm:prSet presAssocID="{B00341D8-F377-2847-95EE-9EC5A2C3CE90}" presName="node" presStyleLbl="vennNode1" presStyleIdx="3" presStyleCnt="5" custScaleX="139437" custScaleY="133802" custRadScaleRad="142916" custRadScaleInc="-130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20303-FE7E-D041-AF1C-8BB71EBAA250}" type="pres">
      <dgm:prSet presAssocID="{C98D43AB-4D3F-3E49-9671-33344000F12F}" presName="node" presStyleLbl="vennNode1" presStyleIdx="4" presStyleCnt="5" custScaleX="139437" custScaleY="133802" custRadScaleRad="184105" custRadScaleInc="-186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8C213-4854-9040-A82F-7E7EBA5782E7}" srcId="{0E18B316-BB6E-BF41-A4FC-FA47D1A0C7F3}" destId="{C98D43AB-4D3F-3E49-9671-33344000F12F}" srcOrd="3" destOrd="0" parTransId="{A7EB899A-D7A1-AB46-B9CD-AA5CBAB92647}" sibTransId="{F2856ADC-8E91-F54B-84CB-56EC1D9F8209}"/>
    <dgm:cxn modelId="{10165604-BEF0-2C48-A3A5-40701D0A7BC0}" type="presOf" srcId="{0E18B316-BB6E-BF41-A4FC-FA47D1A0C7F3}" destId="{ADDA8D92-FB3B-9044-BCC4-2135DA3FF757}" srcOrd="0" destOrd="0" presId="urn:microsoft.com/office/officeart/2005/8/layout/radial3"/>
    <dgm:cxn modelId="{B7388F4D-0F96-884C-94CF-26D384CC45C4}" type="presOf" srcId="{B00341D8-F377-2847-95EE-9EC5A2C3CE90}" destId="{F5DB4F7C-61C9-8548-893A-D1516B93CE2E}" srcOrd="0" destOrd="0" presId="urn:microsoft.com/office/officeart/2005/8/layout/radial3"/>
    <dgm:cxn modelId="{AEB3F410-AEDF-FB48-9A5A-654AABEC37E8}" srcId="{0E18B316-BB6E-BF41-A4FC-FA47D1A0C7F3}" destId="{0E3FF74C-E101-7546-AB13-88D665BDABDC}" srcOrd="1" destOrd="0" parTransId="{483AE585-F9D4-8B43-9E6E-6C82711EE4A9}" sibTransId="{C36B5E45-EEF0-3A47-A63B-0341EFD86501}"/>
    <dgm:cxn modelId="{A4A0E23F-7714-344D-AE1F-9A7A6A259041}" srcId="{0E18B316-BB6E-BF41-A4FC-FA47D1A0C7F3}" destId="{BC329D4C-2297-564B-B306-95AD7A81B41D}" srcOrd="0" destOrd="0" parTransId="{527026EE-2B6B-C04A-93BE-D535753B1C22}" sibTransId="{FC90ADBA-9FC6-4A48-8773-57CD59996274}"/>
    <dgm:cxn modelId="{F6A66B46-2962-6749-981A-44BEC3AB9CA4}" type="presOf" srcId="{0E3FF74C-E101-7546-AB13-88D665BDABDC}" destId="{2E1667EB-0659-DD4F-9B68-00FB22C8AC4B}" srcOrd="0" destOrd="0" presId="urn:microsoft.com/office/officeart/2005/8/layout/radial3"/>
    <dgm:cxn modelId="{DDE52F71-43BE-7F4C-AE53-559C81445C63}" type="presOf" srcId="{BC329D4C-2297-564B-B306-95AD7A81B41D}" destId="{C0058E36-40E0-DC4E-9036-704B9DBE6D58}" srcOrd="0" destOrd="0" presId="urn:microsoft.com/office/officeart/2005/8/layout/radial3"/>
    <dgm:cxn modelId="{FFBCD51A-A80B-1C48-9517-1DD57B4A5880}" srcId="{96383906-EEFE-C946-8393-16F17376B98A}" destId="{0E18B316-BB6E-BF41-A4FC-FA47D1A0C7F3}" srcOrd="0" destOrd="0" parTransId="{DF5D5A71-12CD-3A4E-9F77-EED93C29169D}" sibTransId="{48A0CECC-48F4-C44A-B956-8DB75208DD94}"/>
    <dgm:cxn modelId="{C2401D0B-96C0-3044-9F72-487D44BCE019}" type="presOf" srcId="{96383906-EEFE-C946-8393-16F17376B98A}" destId="{6CECA9D7-4136-4D42-81F7-B662C7091AD0}" srcOrd="0" destOrd="0" presId="urn:microsoft.com/office/officeart/2005/8/layout/radial3"/>
    <dgm:cxn modelId="{DA3D3FF4-1F96-AE4A-9AAF-6C398C339578}" type="presOf" srcId="{C98D43AB-4D3F-3E49-9671-33344000F12F}" destId="{99220303-FE7E-D041-AF1C-8BB71EBAA250}" srcOrd="0" destOrd="0" presId="urn:microsoft.com/office/officeart/2005/8/layout/radial3"/>
    <dgm:cxn modelId="{46E5D18F-768B-354B-A1B0-3A174DA47569}" srcId="{0E18B316-BB6E-BF41-A4FC-FA47D1A0C7F3}" destId="{B00341D8-F377-2847-95EE-9EC5A2C3CE90}" srcOrd="2" destOrd="0" parTransId="{84618277-BFF6-1945-96F2-8D80E79C35B2}" sibTransId="{10F6C62B-328F-CB4E-A540-917103C72621}"/>
    <dgm:cxn modelId="{FEADA1BA-5067-274B-9419-B2D0ABD063F1}" type="presParOf" srcId="{6CECA9D7-4136-4D42-81F7-B662C7091AD0}" destId="{E7C31E6D-9E67-324A-8371-7A1105374603}" srcOrd="0" destOrd="0" presId="urn:microsoft.com/office/officeart/2005/8/layout/radial3"/>
    <dgm:cxn modelId="{45D59DEE-D721-4B49-83FC-F4E18D9C9C4C}" type="presParOf" srcId="{E7C31E6D-9E67-324A-8371-7A1105374603}" destId="{ADDA8D92-FB3B-9044-BCC4-2135DA3FF757}" srcOrd="0" destOrd="0" presId="urn:microsoft.com/office/officeart/2005/8/layout/radial3"/>
    <dgm:cxn modelId="{8355AB9E-6EC2-0743-A8CA-1D7F8EFA885B}" type="presParOf" srcId="{E7C31E6D-9E67-324A-8371-7A1105374603}" destId="{C0058E36-40E0-DC4E-9036-704B9DBE6D58}" srcOrd="1" destOrd="0" presId="urn:microsoft.com/office/officeart/2005/8/layout/radial3"/>
    <dgm:cxn modelId="{F7E2E9EF-9859-5546-929A-63860AC29287}" type="presParOf" srcId="{E7C31E6D-9E67-324A-8371-7A1105374603}" destId="{2E1667EB-0659-DD4F-9B68-00FB22C8AC4B}" srcOrd="2" destOrd="0" presId="urn:microsoft.com/office/officeart/2005/8/layout/radial3"/>
    <dgm:cxn modelId="{E0623D1E-581C-5F4D-B250-99D0088CFA32}" type="presParOf" srcId="{E7C31E6D-9E67-324A-8371-7A1105374603}" destId="{F5DB4F7C-61C9-8548-893A-D1516B93CE2E}" srcOrd="3" destOrd="0" presId="urn:microsoft.com/office/officeart/2005/8/layout/radial3"/>
    <dgm:cxn modelId="{484D863D-9506-9849-A0FA-45EF1F7010E4}" type="presParOf" srcId="{E7C31E6D-9E67-324A-8371-7A1105374603}" destId="{99220303-FE7E-D041-AF1C-8BB71EBAA25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8008C-3934-2642-95E1-736FC75738F4}">
      <dsp:nvSpPr>
        <dsp:cNvPr id="0" name=""/>
        <dsp:cNvSpPr/>
      </dsp:nvSpPr>
      <dsp:spPr>
        <a:xfrm>
          <a:off x="420623" y="0"/>
          <a:ext cx="4535424" cy="453542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89D6F7-E474-C74E-A8D1-FD395125EB79}">
      <dsp:nvSpPr>
        <dsp:cNvPr id="0" name=""/>
        <dsp:cNvSpPr/>
      </dsp:nvSpPr>
      <dsp:spPr>
        <a:xfrm>
          <a:off x="5029200" y="2895600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C3E1B-7504-A14D-BF09-BD5799655405}">
      <dsp:nvSpPr>
        <dsp:cNvPr id="0" name=""/>
        <dsp:cNvSpPr/>
      </dsp:nvSpPr>
      <dsp:spPr>
        <a:xfrm>
          <a:off x="5051438" y="0"/>
          <a:ext cx="2757537" cy="275753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BFFCEE-73AA-D245-85B2-E7A6568D53E4}">
      <dsp:nvSpPr>
        <dsp:cNvPr id="0" name=""/>
        <dsp:cNvSpPr/>
      </dsp:nvSpPr>
      <dsp:spPr>
        <a:xfrm>
          <a:off x="7535875" y="2601480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BC61D-9A6A-9F4C-9C05-64B0CD30DB5E}">
      <dsp:nvSpPr>
        <dsp:cNvPr id="0" name=""/>
        <dsp:cNvSpPr/>
      </dsp:nvSpPr>
      <dsp:spPr>
        <a:xfrm>
          <a:off x="7652918" y="2601480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62162-6257-B740-935B-1E93B81B8796}">
      <dsp:nvSpPr>
        <dsp:cNvPr id="0" name=""/>
        <dsp:cNvSpPr/>
      </dsp:nvSpPr>
      <dsp:spPr>
        <a:xfrm>
          <a:off x="6126333" y="2852781"/>
          <a:ext cx="1682642" cy="168264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256F41-61DE-1145-AFA8-2F6D3A9345F4}">
      <dsp:nvSpPr>
        <dsp:cNvPr id="0" name=""/>
        <dsp:cNvSpPr/>
      </dsp:nvSpPr>
      <dsp:spPr>
        <a:xfrm>
          <a:off x="7477353" y="4379366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03445-2E52-D74B-BB22-E234C41AB87C}">
      <dsp:nvSpPr>
        <dsp:cNvPr id="0" name=""/>
        <dsp:cNvSpPr/>
      </dsp:nvSpPr>
      <dsp:spPr>
        <a:xfrm>
          <a:off x="7565136" y="4291584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BD7B7-2642-4A45-AF29-906D6AB41184}">
      <dsp:nvSpPr>
        <dsp:cNvPr id="0" name=""/>
        <dsp:cNvSpPr/>
      </dsp:nvSpPr>
      <dsp:spPr>
        <a:xfrm>
          <a:off x="7652918" y="4203801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679DA-51C6-A54C-88D3-161FBA2D1AFD}">
      <dsp:nvSpPr>
        <dsp:cNvPr id="0" name=""/>
        <dsp:cNvSpPr/>
      </dsp:nvSpPr>
      <dsp:spPr>
        <a:xfrm>
          <a:off x="5051438" y="3555772"/>
          <a:ext cx="979651" cy="979651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0289CF-48A0-3A46-B1FA-B3FAEFFF443B}">
      <dsp:nvSpPr>
        <dsp:cNvPr id="0" name=""/>
        <dsp:cNvSpPr/>
      </dsp:nvSpPr>
      <dsp:spPr>
        <a:xfrm>
          <a:off x="5757988" y="4262323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59BB8-632D-6C42-9DFA-923D3E8F23E9}">
      <dsp:nvSpPr>
        <dsp:cNvPr id="0" name=""/>
        <dsp:cNvSpPr/>
      </dsp:nvSpPr>
      <dsp:spPr>
        <a:xfrm>
          <a:off x="5875032" y="4262323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6A1AD-A3BF-9A4F-B2A6-5B0DBBF52743}">
      <dsp:nvSpPr>
        <dsp:cNvPr id="0" name=""/>
        <dsp:cNvSpPr/>
      </dsp:nvSpPr>
      <dsp:spPr>
        <a:xfrm>
          <a:off x="5757988" y="4379366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CBCF5-5CF3-B44F-8982-203F41BDEB32}">
      <dsp:nvSpPr>
        <dsp:cNvPr id="0" name=""/>
        <dsp:cNvSpPr/>
      </dsp:nvSpPr>
      <dsp:spPr>
        <a:xfrm>
          <a:off x="5875032" y="4379366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EAAE6-BABE-6B47-9498-11979508F1E1}">
      <dsp:nvSpPr>
        <dsp:cNvPr id="0" name=""/>
        <dsp:cNvSpPr/>
      </dsp:nvSpPr>
      <dsp:spPr>
        <a:xfrm>
          <a:off x="5051438" y="2852781"/>
          <a:ext cx="979651" cy="603211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6020C1-68D1-6940-A551-BE1A31736BEB}">
      <dsp:nvSpPr>
        <dsp:cNvPr id="0" name=""/>
        <dsp:cNvSpPr/>
      </dsp:nvSpPr>
      <dsp:spPr>
        <a:xfrm>
          <a:off x="5699467" y="3299935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5CF0C-1879-7442-AAA9-5D5A2B6F3322}">
      <dsp:nvSpPr>
        <dsp:cNvPr id="0" name=""/>
        <dsp:cNvSpPr/>
      </dsp:nvSpPr>
      <dsp:spPr>
        <a:xfrm>
          <a:off x="5787249" y="3212153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8CF3F-F74A-2A44-B5F5-D42833799C57}">
      <dsp:nvSpPr>
        <dsp:cNvPr id="0" name=""/>
        <dsp:cNvSpPr/>
      </dsp:nvSpPr>
      <dsp:spPr>
        <a:xfrm>
          <a:off x="5875032" y="3124370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787EF-5287-5141-A9D6-F30CAD4F484A}">
      <dsp:nvSpPr>
        <dsp:cNvPr id="0" name=""/>
        <dsp:cNvSpPr/>
      </dsp:nvSpPr>
      <dsp:spPr>
        <a:xfrm>
          <a:off x="5699467" y="3124370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7ED22-2264-FC4A-A7B8-B053646AF1EB}">
      <dsp:nvSpPr>
        <dsp:cNvPr id="0" name=""/>
        <dsp:cNvSpPr/>
      </dsp:nvSpPr>
      <dsp:spPr>
        <a:xfrm>
          <a:off x="5875032" y="3299935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5BE40-AA24-F544-B969-7149EFF761E7}">
      <dsp:nvSpPr>
        <dsp:cNvPr id="0" name=""/>
        <dsp:cNvSpPr/>
      </dsp:nvSpPr>
      <dsp:spPr>
        <a:xfrm>
          <a:off x="983615" y="4667097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B5BF9-A925-AC49-A4B5-CA943B02E4D0}">
      <dsp:nvSpPr>
        <dsp:cNvPr id="0" name=""/>
        <dsp:cNvSpPr/>
      </dsp:nvSpPr>
      <dsp:spPr>
        <a:xfrm>
          <a:off x="1061644" y="4535424"/>
          <a:ext cx="1170000" cy="341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061644" y="4535424"/>
        <a:ext cx="1170000" cy="341376"/>
      </dsp:txXfrm>
    </dsp:sp>
    <dsp:sp modelId="{A140B4D7-94EC-D547-BCD6-7C10D47EF046}">
      <dsp:nvSpPr>
        <dsp:cNvPr id="0" name=""/>
        <dsp:cNvSpPr/>
      </dsp:nvSpPr>
      <dsp:spPr>
        <a:xfrm>
          <a:off x="2231644" y="4667097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98251-3CAF-5949-84A6-E754FFBAA3FD}">
      <dsp:nvSpPr>
        <dsp:cNvPr id="0" name=""/>
        <dsp:cNvSpPr/>
      </dsp:nvSpPr>
      <dsp:spPr>
        <a:xfrm>
          <a:off x="2348687" y="4667097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30E1F-9D4E-DA49-BE85-3B6DC1C328DE}">
      <dsp:nvSpPr>
        <dsp:cNvPr id="0" name=""/>
        <dsp:cNvSpPr/>
      </dsp:nvSpPr>
      <dsp:spPr>
        <a:xfrm>
          <a:off x="2426716" y="4535424"/>
          <a:ext cx="1170000" cy="341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426716" y="4535424"/>
        <a:ext cx="1170000" cy="341376"/>
      </dsp:txXfrm>
    </dsp:sp>
    <dsp:sp modelId="{FE23DAFA-6E8F-C044-8CC8-499B844FE4B0}">
      <dsp:nvSpPr>
        <dsp:cNvPr id="0" name=""/>
        <dsp:cNvSpPr/>
      </dsp:nvSpPr>
      <dsp:spPr>
        <a:xfrm>
          <a:off x="3596716" y="4754880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504D9-B3E7-754C-A4D8-B5DBBEBCA02E}">
      <dsp:nvSpPr>
        <dsp:cNvPr id="0" name=""/>
        <dsp:cNvSpPr/>
      </dsp:nvSpPr>
      <dsp:spPr>
        <a:xfrm>
          <a:off x="3684499" y="4667097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86247-E2C2-EF45-9D7C-B9B432613673}">
      <dsp:nvSpPr>
        <dsp:cNvPr id="0" name=""/>
        <dsp:cNvSpPr/>
      </dsp:nvSpPr>
      <dsp:spPr>
        <a:xfrm>
          <a:off x="3772281" y="4579315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56232-142C-C14B-8EE1-54DDC9D2F5AB}">
      <dsp:nvSpPr>
        <dsp:cNvPr id="0" name=""/>
        <dsp:cNvSpPr/>
      </dsp:nvSpPr>
      <dsp:spPr>
        <a:xfrm>
          <a:off x="3850310" y="4535424"/>
          <a:ext cx="1170000" cy="341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3850310" y="4535424"/>
        <a:ext cx="1170000" cy="341376"/>
      </dsp:txXfrm>
    </dsp:sp>
    <dsp:sp modelId="{7381DB25-4611-5442-B251-A78450E37632}">
      <dsp:nvSpPr>
        <dsp:cNvPr id="0" name=""/>
        <dsp:cNvSpPr/>
      </dsp:nvSpPr>
      <dsp:spPr>
        <a:xfrm>
          <a:off x="5020310" y="4608576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B5C0-D698-834B-B279-B1C59C912FDB}">
      <dsp:nvSpPr>
        <dsp:cNvPr id="0" name=""/>
        <dsp:cNvSpPr/>
      </dsp:nvSpPr>
      <dsp:spPr>
        <a:xfrm>
          <a:off x="5137353" y="4608576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E536A-F7BC-3F46-978D-50FBCC7D133C}">
      <dsp:nvSpPr>
        <dsp:cNvPr id="0" name=""/>
        <dsp:cNvSpPr/>
      </dsp:nvSpPr>
      <dsp:spPr>
        <a:xfrm>
          <a:off x="5020310" y="4725619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C46FE-B754-4242-B420-8C673A6C4694}">
      <dsp:nvSpPr>
        <dsp:cNvPr id="0" name=""/>
        <dsp:cNvSpPr/>
      </dsp:nvSpPr>
      <dsp:spPr>
        <a:xfrm>
          <a:off x="5137353" y="4725619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F0C9F-80D3-7E4B-BB9D-3FFDE1E8BEC0}">
      <dsp:nvSpPr>
        <dsp:cNvPr id="0" name=""/>
        <dsp:cNvSpPr/>
      </dsp:nvSpPr>
      <dsp:spPr>
        <a:xfrm>
          <a:off x="5215382" y="4535424"/>
          <a:ext cx="1170000" cy="341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215382" y="4535424"/>
        <a:ext cx="1170000" cy="341376"/>
      </dsp:txXfrm>
    </dsp:sp>
    <dsp:sp modelId="{13A4B25C-BE8D-874E-98B9-5AF96AE248F4}">
      <dsp:nvSpPr>
        <dsp:cNvPr id="0" name=""/>
        <dsp:cNvSpPr/>
      </dsp:nvSpPr>
      <dsp:spPr>
        <a:xfrm>
          <a:off x="6385382" y="4754880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8A14D-E9C7-B942-BB01-B7D3683DBE6F}">
      <dsp:nvSpPr>
        <dsp:cNvPr id="0" name=""/>
        <dsp:cNvSpPr/>
      </dsp:nvSpPr>
      <dsp:spPr>
        <a:xfrm>
          <a:off x="6473164" y="4667097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DC008-6CA5-2043-8ACA-AE8BEBB90313}">
      <dsp:nvSpPr>
        <dsp:cNvPr id="0" name=""/>
        <dsp:cNvSpPr/>
      </dsp:nvSpPr>
      <dsp:spPr>
        <a:xfrm>
          <a:off x="6560947" y="4579315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2E03B-1641-7A4C-AC5F-EF75480F1DE3}">
      <dsp:nvSpPr>
        <dsp:cNvPr id="0" name=""/>
        <dsp:cNvSpPr/>
      </dsp:nvSpPr>
      <dsp:spPr>
        <a:xfrm>
          <a:off x="6385382" y="4579315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AABBF-6ABF-7443-A584-5088D6F605F6}">
      <dsp:nvSpPr>
        <dsp:cNvPr id="0" name=""/>
        <dsp:cNvSpPr/>
      </dsp:nvSpPr>
      <dsp:spPr>
        <a:xfrm>
          <a:off x="6560947" y="4754880"/>
          <a:ext cx="78028" cy="780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6936F-20A9-A647-A926-62D4C80E9EDA}">
      <dsp:nvSpPr>
        <dsp:cNvPr id="0" name=""/>
        <dsp:cNvSpPr/>
      </dsp:nvSpPr>
      <dsp:spPr>
        <a:xfrm>
          <a:off x="6638976" y="4535424"/>
          <a:ext cx="1170000" cy="341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6638976" y="4535424"/>
        <a:ext cx="1170000" cy="341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A8D92-FB3B-9044-BCC4-2135DA3FF757}">
      <dsp:nvSpPr>
        <dsp:cNvPr id="0" name=""/>
        <dsp:cNvSpPr/>
      </dsp:nvSpPr>
      <dsp:spPr>
        <a:xfrm>
          <a:off x="2438389" y="1066769"/>
          <a:ext cx="3200403" cy="3048025"/>
        </a:xfrm>
        <a:prstGeom prst="ellipse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Assist the Sr. VP of Biometrics</a:t>
          </a:r>
          <a:endParaRPr lang="en-US" sz="3600" kern="1200" dirty="0"/>
        </a:p>
      </dsp:txBody>
      <dsp:txXfrm>
        <a:off x="2907077" y="1513142"/>
        <a:ext cx="2263027" cy="2155279"/>
      </dsp:txXfrm>
    </dsp:sp>
    <dsp:sp modelId="{C0058E36-40E0-DC4E-9036-704B9DBE6D58}">
      <dsp:nvSpPr>
        <dsp:cNvPr id="0" name=""/>
        <dsp:cNvSpPr/>
      </dsp:nvSpPr>
      <dsp:spPr>
        <a:xfrm>
          <a:off x="743516" y="381010"/>
          <a:ext cx="1885955" cy="1809738"/>
        </a:xfrm>
        <a:prstGeom prst="ellipse">
          <a:avLst/>
        </a:prstGeom>
        <a:solidFill>
          <a:srgbClr val="22A4F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16 </a:t>
          </a:r>
          <a:r>
            <a:rPr lang="en-US" sz="2400" kern="1200" dirty="0" err="1" smtClean="0"/>
            <a:t>hrs</a:t>
          </a:r>
          <a:r>
            <a:rPr lang="en-US" sz="2400" kern="1200" dirty="0" smtClean="0"/>
            <a:t>/week</a:t>
          </a:r>
          <a:endParaRPr lang="en-US" sz="2400" kern="1200" dirty="0"/>
        </a:p>
      </dsp:txBody>
      <dsp:txXfrm>
        <a:off x="1019708" y="646040"/>
        <a:ext cx="1333571" cy="1279678"/>
      </dsp:txXfrm>
    </dsp:sp>
    <dsp:sp modelId="{2E1667EB-0659-DD4F-9B68-00FB22C8AC4B}">
      <dsp:nvSpPr>
        <dsp:cNvPr id="0" name=""/>
        <dsp:cNvSpPr/>
      </dsp:nvSpPr>
      <dsp:spPr>
        <a:xfrm>
          <a:off x="0" y="2209788"/>
          <a:ext cx="1885955" cy="1809738"/>
        </a:xfrm>
        <a:prstGeom prst="ellipse">
          <a:avLst/>
        </a:prstGeom>
        <a:solidFill>
          <a:srgbClr val="22A4F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3.5 months</a:t>
          </a:r>
          <a:endParaRPr lang="en-US" sz="2400" kern="1200" dirty="0"/>
        </a:p>
      </dsp:txBody>
      <dsp:txXfrm>
        <a:off x="276192" y="2474818"/>
        <a:ext cx="1333571" cy="1279678"/>
      </dsp:txXfrm>
    </dsp:sp>
    <dsp:sp modelId="{F5DB4F7C-61C9-8548-893A-D1516B93CE2E}">
      <dsp:nvSpPr>
        <dsp:cNvPr id="0" name=""/>
        <dsp:cNvSpPr/>
      </dsp:nvSpPr>
      <dsp:spPr>
        <a:xfrm>
          <a:off x="5410195" y="380994"/>
          <a:ext cx="1885955" cy="1809738"/>
        </a:xfrm>
        <a:prstGeom prst="ellipse">
          <a:avLst/>
        </a:prstGeom>
        <a:solidFill>
          <a:srgbClr val="EC7E4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Email</a:t>
          </a:r>
          <a:endParaRPr lang="en-US" sz="2400" kern="1200" dirty="0"/>
        </a:p>
      </dsp:txBody>
      <dsp:txXfrm>
        <a:off x="5686387" y="646024"/>
        <a:ext cx="1333571" cy="1279678"/>
      </dsp:txXfrm>
    </dsp:sp>
    <dsp:sp modelId="{99220303-FE7E-D041-AF1C-8BB71EBAA250}">
      <dsp:nvSpPr>
        <dsp:cNvPr id="0" name=""/>
        <dsp:cNvSpPr/>
      </dsp:nvSpPr>
      <dsp:spPr>
        <a:xfrm>
          <a:off x="6343629" y="2210618"/>
          <a:ext cx="1885955" cy="1809738"/>
        </a:xfrm>
        <a:prstGeom prst="ellipse">
          <a:avLst/>
        </a:prstGeom>
        <a:solidFill>
          <a:srgbClr val="EC7E4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Meetings</a:t>
          </a:r>
          <a:endParaRPr lang="en-US" sz="2400" kern="1200" dirty="0"/>
        </a:p>
      </dsp:txBody>
      <dsp:txXfrm>
        <a:off x="6619821" y="2475648"/>
        <a:ext cx="1333571" cy="1279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piralPicture">
  <dgm:title val=""/>
  <dgm:desc val=""/>
  <dgm:catLst>
    <dgm:cat type="picture" pri="4000"/>
    <dgm:cat type="pictureconvert" pri="4000"/>
  </dgm:catLst>
  <dgm:samp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11" srcId="0" destId="1" srcOrd="0" destOrd="0"/>
        <dgm:cxn modelId="12" srcId="0" destId="2" srcOrd="0" destOrd="0"/>
        <dgm:cxn modelId="13" srcId="0" destId="3" srcOrd="0" destOrd="0"/>
        <dgm:cxn modelId="14" srcId="0" destId="4" srcOrd="0" destOrd="0"/>
        <dgm:cxn modelId="15" srcId="0" destId="5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5"/>
      <dgm:dir/>
    </dgm:varLst>
    <dgm:alg type="composite">
      <dgm:param type="ar" val="1.515"/>
    </dgm:alg>
    <dgm:shape xmlns:r="http://schemas.openxmlformats.org/officeDocument/2006/relationships" r:blip="">
      <dgm:adjLst/>
    </dgm:shape>
    <dgm:constrLst>
      <dgm:constr type="w" for="ch" forName="picts" refType="w"/>
      <dgm:constr type="h" for="ch" forName="picts" refType="h" fact="0.93"/>
      <dgm:constr type="b" for="ch" forName="txLine" refType="h"/>
      <dgm:constr type="w" for="ch" forName="txLine" refType="w"/>
      <dgm:constr type="h" for="ch" forName="txLine" refType="h" fact="0.07"/>
      <dgm:constr type="userD" for="des" refType="h" fact="0.016"/>
    </dgm:constrLst>
    <dgm:forEach name="Name1" axis="self" ptType="parTrans">
      <dgm:forEach name="Name2" axis="self" ptType="sibTrans" st="2">
        <dgm:forEach name="imageRepeat" axis="self">
          <dgm:layoutNode name="imageRepeatNode" styleLbl="alignNode1">
            <dgm:alg type="sp"/>
            <dgm:shape xmlns:r="http://schemas.openxmlformats.org/officeDocument/2006/relationships" type="rect" r:blip="" blipPhldr="1">
              <dgm:adjLst/>
            </dgm:shape>
            <dgm:presOf axis="self"/>
          </dgm:layoutNode>
        </dgm:forEach>
      </dgm:forEach>
    </dgm:forEach>
    <dgm:layoutNode name="picts">
      <dgm:alg type="composite"/>
      <dgm:shape xmlns:r="http://schemas.openxmlformats.org/officeDocument/2006/relationships" r:blip="">
        <dgm:adjLst/>
      </dgm:shape>
      <dgm:choose name="Name3">
        <dgm:if name="Name4" func="var" arg="dir" op="equ" val="norm">
          <dgm:constrLst>
            <dgm:constr type="userD"/>
            <dgm:constr type="w" for="ch" forName="space1" refType="h"/>
            <dgm:constr type="h" for="ch" forName="space1" refType="h"/>
            <dgm:constr type="r" for="ch" forName="space2" refType="w"/>
            <dgm:constr type="w" for="ch" forName="space2" refType="h" fact="0.608"/>
            <dgm:constr type="l" for="ch" forName="pictA1"/>
            <dgm:constr type="t" for="ch" forName="pictA1"/>
            <dgm:constr type="w" for="ch" forName="pictA1" refType="h"/>
            <dgm:constr type="h" for="ch" forName="pictA1" refType="h"/>
            <dgm:constr type="l" for="ch" forName="pictB1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r" for="ch" forName="pictA2" refType="w"/>
            <dgm:constr type="t" for="ch" forName="pictA2"/>
            <dgm:constr type="w" for="ch" forName="pictA2" refType="h" fact="0.608"/>
            <dgm:constr type="h" for="ch" forName="pictA2" refType="h" fact="0.608"/>
            <dgm:constr type="r" for="ch" forName="pictB2" refType="w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r" for="ch" forName="pictA3" refType="w"/>
            <dgm:constr type="b" for="ch" forName="pictA3" refType="h"/>
            <dgm:constr type="w" for="ch" forName="pictA3" refType="h" fact="0.371"/>
            <dgm:constr type="h" for="ch" forName="pictA3" refType="h" fact="0.371"/>
            <dgm:constr type="r" for="ch" forName="pictB3" refType="w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l" for="ch" forName="pictA4" refType="l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l" for="ch" forName="pictB4" refType="l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l" for="ch" forName="pictA5" refType="l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l" for="ch" forName="pictB5" refType="l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if>
        <dgm:else name="Name5">
          <dgm:constrLst>
            <dgm:constr type="userD"/>
            <dgm:constr type="w" for="ch" forName="space1" refType="h"/>
            <dgm:constr type="h" for="ch" forName="space1" refType="h"/>
            <dgm:constr type="l" for="ch" forName="space2"/>
            <dgm:constr type="w" for="ch" forName="space2" refType="h" fact="0.608"/>
            <dgm:constr type="r" for="ch" forName="pictA1" refType="w"/>
            <dgm:constr type="t" for="ch" forName="pictA1"/>
            <dgm:constr type="w" for="ch" forName="pictA1" refType="h"/>
            <dgm:constr type="h" for="ch" forName="pictA1" refType="h"/>
            <dgm:constr type="r" for="ch" forName="pictB1" refType="w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l" for="ch" forName="pictA2"/>
            <dgm:constr type="t" for="ch" forName="pictA2"/>
            <dgm:constr type="w" for="ch" forName="pictA2" refType="h" fact="0.608"/>
            <dgm:constr type="h" for="ch" forName="pictA2" refType="h" fact="0.608"/>
            <dgm:constr type="l" for="ch" forName="pictB2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l" for="ch" forName="pictA3"/>
            <dgm:constr type="b" for="ch" forName="pictA3" refType="h"/>
            <dgm:constr type="w" for="ch" forName="pictA3" refType="h" fact="0.371"/>
            <dgm:constr type="h" for="ch" forName="pictA3" refType="h" fact="0.371"/>
            <dgm:constr type="l" for="ch" forName="pictB3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r" for="ch" forName="pictA4" refType="r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r" for="ch" forName="pictB4" refType="r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r" for="ch" forName="pictA5" refType="r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r" for="ch" forName="pictB5" refType="r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else>
      </dgm:choose>
      <dgm:layoutNode name="space1">
        <dgm:alg type="sp"/>
        <dgm:shape xmlns:r="http://schemas.openxmlformats.org/officeDocument/2006/relationships" r:blip="">
          <dgm:adjLst/>
        </dgm:shape>
      </dgm:layoutNode>
      <dgm:layoutNode name="space2">
        <dgm:alg type="sp"/>
        <dgm:shape xmlns:r="http://schemas.openxmlformats.org/officeDocument/2006/relationships" r:blip="">
          <dgm:adjLst/>
        </dgm:shape>
      </dgm:layoutNode>
      <dgm:choose name="Name6">
        <dgm:if name="Name7" axis="ch" ptType="node" func="cnt" op="gte" val="1">
          <dgm:forEach name="Name8" axis="ch" ptType="sibTrans" hideLastTrans="0" cnt="1">
            <dgm:layoutNode name="pictA1">
              <dgm:alg type="sp"/>
              <dgm:shape xmlns:r="http://schemas.openxmlformats.org/officeDocument/2006/relationships" r:blip="">
                <dgm:adjLst/>
              </dgm:shape>
              <dgm:presOf/>
              <dgm:forEach name="Name9" ref="imageRepeat"/>
            </dgm:layoutNode>
            <dgm:layoutNode name="oneDot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11" refType="userD"/>
                <dgm:constr type="h" for="ch" forName="dotPict_11" refType="userD"/>
              </dgm:constrLst>
              <dgm:layoutNode name="dotPict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0">
          <dgm:layoutNode name="pictB1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1">
        <dgm:if name="Name12" axis="ch" ptType="node" func="cnt" op="gte" val="2">
          <dgm:forEach name="Name13" axis="ch" ptType="sibTrans" hideLastTrans="0" st="2" cnt="1">
            <dgm:layoutNode name="pictA2">
              <dgm:alg type="sp"/>
              <dgm:shape xmlns:r="http://schemas.openxmlformats.org/officeDocument/2006/relationships" r:blip="">
                <dgm:adjLst/>
              </dgm:shape>
              <dgm:presOf/>
              <dgm:forEach name="Name14" ref="imageRepeat"/>
            </dgm:layoutNode>
            <dgm:layoutNode name="two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21" refType="userD"/>
                <dgm:constr type="h" for="ch" forName="dotPict_21" refType="userD"/>
                <dgm:constr type="l" for="ch" forName="dotPict_22" refType="userD" fact="1.5"/>
                <dgm:constr type="w" for="ch" forName="dotPict_22" refType="userD"/>
                <dgm:constr type="h" for="ch" forName="dotPict_22" refType="userD"/>
              </dgm:constrLst>
              <dgm:layoutNode name="dotPict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5">
          <dgm:layoutNode name="pictB2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6">
        <dgm:if name="Name17" axis="ch" ptType="node" func="cnt" op="gte" val="3">
          <dgm:forEach name="Name18" axis="ch" ptType="sibTrans" hideLastTrans="0" st="3" cnt="1">
            <dgm:layoutNode name="pictA3">
              <dgm:alg type="sp"/>
              <dgm:shape xmlns:r="http://schemas.openxmlformats.org/officeDocument/2006/relationships" r:blip="">
                <dgm:adjLst/>
              </dgm:shape>
              <dgm:presOf/>
              <dgm:forEach name="Name19" ref="imageRepeat"/>
            </dgm:layoutNode>
            <dgm:layoutNode name="thre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31"/>
                <dgm:constr type="t" for="ch" forName="dotPict_31" refType="userD" fact="2.25"/>
                <dgm:constr type="w" for="ch" forName="dotPict_31" refType="userD"/>
                <dgm:constr type="h" for="ch" forName="dotPict_31" refType="userD"/>
                <dgm:constr type="l" for="ch" forName="dotPict_32" refType="userD" fact="1.125"/>
                <dgm:constr type="t" for="ch" forName="dotPict_32" refType="userD" fact="1.125"/>
                <dgm:constr type="w" for="ch" forName="dotPict_32" refType="userD"/>
                <dgm:constr type="h" for="ch" forName="dotPict_32" refType="userD"/>
                <dgm:constr type="l" for="ch" forName="dotPict_33" refType="userD" fact="2.25"/>
                <dgm:constr type="t" for="ch" forName="dotPict_33"/>
                <dgm:constr type="w" for="ch" forName="dotPict_33" refType="userD"/>
                <dgm:constr type="h" for="ch" forName="dotPict_33" refType="userD"/>
              </dgm:constrLst>
              <dgm:layoutNode name="dotPict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0">
          <dgm:layoutNode name="pictB3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1">
        <dgm:if name="Name22" axis="ch" ptType="node" func="cnt" op="gte" val="4">
          <dgm:forEach name="Name23" axis="ch" ptType="sibTrans" hideLastTrans="0" st="4" cnt="1">
            <dgm:layoutNode name="pictA4">
              <dgm:alg type="sp"/>
              <dgm:shape xmlns:r="http://schemas.openxmlformats.org/officeDocument/2006/relationships" r:blip="">
                <dgm:adjLst/>
              </dgm:shape>
              <dgm:presOf/>
              <dgm:forEach name="Name24" ref="imageRepeat"/>
            </dgm:layoutNode>
            <dgm:layoutNode name="four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41" refType="userD"/>
                <dgm:constr type="h" for="ch" forName="dotPict_41" refType="userD"/>
                <dgm:constr type="l" for="ch" forName="dotPict_42" refType="userD" fact="1.5"/>
                <dgm:constr type="w" for="ch" forName="dotPict_42" refType="userD"/>
                <dgm:constr type="h" for="ch" forName="dotPict_42" refType="userD"/>
                <dgm:constr type="t" for="ch" forName="dotPict_43" refType="userD" fact="1.5"/>
                <dgm:constr type="w" for="ch" forName="dotPict_43" refType="userD"/>
                <dgm:constr type="h" for="ch" forName="dotPict_43" refType="userD"/>
                <dgm:constr type="l" for="ch" forName="dotPict_44" refType="userD" fact="1.5"/>
                <dgm:constr type="t" for="ch" forName="dotPict_44" refType="userD" fact="1.5"/>
                <dgm:constr type="w" for="ch" forName="dotPict_44" refType="userD"/>
                <dgm:constr type="h" for="ch" forName="dotPict_44" refType="userD"/>
              </dgm:constrLst>
              <dgm:layoutNode name="dotPict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5">
          <dgm:layoutNode name="pictB4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6">
        <dgm:if name="Name27" axis="ch" ptType="node" func="cnt" op="gte" val="5">
          <dgm:forEach name="Name28" axis="ch" ptType="sibTrans" hideLastTrans="0" st="5" cnt="1">
            <dgm:layoutNode name="pictA5">
              <dgm:alg type="sp"/>
              <dgm:shape xmlns:r="http://schemas.openxmlformats.org/officeDocument/2006/relationships" r:blip="">
                <dgm:adjLst/>
              </dgm:shape>
              <dgm:presOf/>
              <dgm:forEach name="Name29" ref="imageRepeat"/>
            </dgm:layoutNode>
            <dgm:layoutNode name="fiv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51"/>
                <dgm:constr type="t" for="ch" forName="dotPict_51" refType="userD" fact="2.25"/>
                <dgm:constr type="w" for="ch" forName="dotPict_51" refType="userD"/>
                <dgm:constr type="h" for="ch" forName="dotPict_51" refType="userD"/>
                <dgm:constr type="l" for="ch" forName="dotPict_52" refType="userD" fact="1.125"/>
                <dgm:constr type="t" for="ch" forName="dotPict_52" refType="userD" fact="1.125"/>
                <dgm:constr type="w" for="ch" forName="dotPict_52" refType="userD"/>
                <dgm:constr type="h" for="ch" forName="dotPict_52" refType="userD"/>
                <dgm:constr type="l" for="ch" forName="dotPict_53" refType="userD" fact="2.25"/>
                <dgm:constr type="t" for="ch" forName="dotPict_53"/>
                <dgm:constr type="w" for="ch" forName="dotPict_53" refType="userD"/>
                <dgm:constr type="h" for="ch" forName="dotPict_53" refType="userD"/>
                <dgm:constr type="l" for="ch" forName="dotPict_54"/>
                <dgm:constr type="t" for="ch" forName="dotPict_54"/>
                <dgm:constr type="w" for="ch" forName="dotPict_54" refType="userD"/>
                <dgm:constr type="h" for="ch" forName="dotPict_54" refType="userD"/>
                <dgm:constr type="l" for="ch" forName="dotPict_55" refType="userD" fact="2.25"/>
                <dgm:constr type="t" for="ch" forName="dotPict_55" refType="userD" fact="2.25"/>
                <dgm:constr type="w" for="ch" forName="dotPict_55" refType="userD"/>
                <dgm:constr type="h" for="ch" forName="dotPict_55" refType="userD"/>
              </dgm:constrLst>
              <dgm:layoutNode name="dotPict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30">
          <dgm:layoutNode name="pictB5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</dgm:layoutNode>
    <dgm:layoutNode name="txLine">
      <dgm:choose name="Name31">
        <dgm:if name="Name32" func="var" arg="dir" op="equ" val="norm">
          <dgm:alg type="lin">
            <dgm:param type="horzAlign" val="r"/>
          </dgm:alg>
        </dgm:if>
        <dgm:else name="Name33">
          <dgm:alg type="lin">
            <dgm:param type="horzAlign" val="l"/>
            <dgm:param type="linDir" val="fromR"/>
          </dgm:alg>
        </dgm:else>
      </dgm:choose>
      <dgm:constrLst>
        <dgm:constr type="primFontSz" for="ch" ptType="node" op="equ" val="65"/>
        <dgm:constr type="w" for="ch" ptType="node" refType="primFontSz" refFor="ch" refPtType="node" fact="0.5"/>
        <dgm:constr type="h" for="ch" ptType="node" refType="h"/>
      </dgm:constrLst>
      <dgm:ruleLst>
        <dgm:rule type="primFontSz" for="ch" ptType="node" val="5" fact="NaN" max="NaN"/>
      </dgm:ruleLst>
      <dgm:forEach name="Name34" axis="ch" ptType="node">
        <dgm:choose name="Name35">
          <dgm:if name="Name36" axis="self" ptType="node" func="pos" op="equ" val="1">
            <dgm:layoutNode name="oneDot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11" refType="userD"/>
                <dgm:constr type="h" for="ch" forName="dotTx_11" refType="userD"/>
              </dgm:constrLst>
              <dgm:layoutNode name="dotTx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7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38" axis="self" ptType="node" func="pos" op="equ" val="2">
            <dgm:layoutNode name="two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21" refType="userD"/>
                <dgm:constr type="h" for="ch" forName="dotTx_21" refType="userD"/>
                <dgm:constr type="l" for="ch" forName="dotTx_22" refType="userD" fact="1.5"/>
                <dgm:constr type="w" for="ch" forName="dotTx_22" refType="userD"/>
                <dgm:constr type="h" for="ch" forName="dotTx_22" refType="userD"/>
              </dgm:constrLst>
              <dgm:layoutNode name="dotTx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9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0" axis="self" ptType="node" func="pos" op="equ" val="3">
            <dgm:layoutNode name="thre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31"/>
                <dgm:constr type="t" for="ch" forName="dotTx_31" refType="userD" fact="2.25"/>
                <dgm:constr type="w" for="ch" forName="dotTx_31" refType="userD"/>
                <dgm:constr type="h" for="ch" forName="dotTx_31" refType="userD"/>
                <dgm:constr type="l" for="ch" forName="dotTx_32" refType="userD" fact="1.125"/>
                <dgm:constr type="t" for="ch" forName="dotTx_32" refType="userD" fact="1.125"/>
                <dgm:constr type="w" for="ch" forName="dotTx_32" refType="userD"/>
                <dgm:constr type="h" for="ch" forName="dotTx_32" refType="userD"/>
                <dgm:constr type="l" for="ch" forName="dotTx_33" refType="userD" fact="2.25"/>
                <dgm:constr type="t" for="ch" forName="dotTx_33"/>
                <dgm:constr type="w" for="ch" forName="dotTx_33" refType="userD"/>
                <dgm:constr type="h" for="ch" forName="dotTx_33" refType="userD"/>
              </dgm:constrLst>
              <dgm:layoutNode name="dotTx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1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2" axis="self" ptType="node" func="pos" op="equ" val="4">
            <dgm:layoutNode name="four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41" refType="userD"/>
                <dgm:constr type="h" for="ch" forName="dotTx_41" refType="userD"/>
                <dgm:constr type="l" for="ch" forName="dotTx_42" refType="userD" fact="1.5"/>
                <dgm:constr type="w" for="ch" forName="dotTx_42" refType="userD"/>
                <dgm:constr type="h" for="ch" forName="dotTx_42" refType="userD"/>
                <dgm:constr type="t" for="ch" forName="dotTx_43" refType="userD" fact="1.5"/>
                <dgm:constr type="w" for="ch" forName="dotTx_43" refType="userD"/>
                <dgm:constr type="h" for="ch" forName="dotTx_43" refType="userD"/>
                <dgm:constr type="l" for="ch" forName="dotTx_44" refType="userD" fact="1.5"/>
                <dgm:constr type="t" for="ch" forName="dotTx_44" refType="userD" fact="1.5"/>
                <dgm:constr type="w" for="ch" forName="dotTx_44" refType="userD"/>
                <dgm:constr type="h" for="ch" forName="dotTx_44" refType="userD"/>
              </dgm:constrLst>
              <dgm:layoutNode name="dotTx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3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4" axis="self" ptType="node" func="pos" op="equ" val="5">
            <dgm:layoutNode name="fiv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51"/>
                <dgm:constr type="t" for="ch" forName="dotTx_51" refType="userD" fact="2.25"/>
                <dgm:constr type="w" for="ch" forName="dotTx_51" refType="userD"/>
                <dgm:constr type="h" for="ch" forName="dotTx_51" refType="userD"/>
                <dgm:constr type="l" for="ch" forName="dotTx_52" refType="userD" fact="1.125"/>
                <dgm:constr type="t" for="ch" forName="dotTx_52" refType="userD" fact="1.125"/>
                <dgm:constr type="w" for="ch" forName="dotTx_52" refType="userD"/>
                <dgm:constr type="h" for="ch" forName="dotTx_52" refType="userD"/>
                <dgm:constr type="l" for="ch" forName="dotTx_53" refType="userD" fact="2.25"/>
                <dgm:constr type="t" for="ch" forName="dotTx_53"/>
                <dgm:constr type="w" for="ch" forName="dotTx_53" refType="userD"/>
                <dgm:constr type="h" for="ch" forName="dotTx_53" refType="userD"/>
                <dgm:constr type="l" for="ch" forName="dotTx_54"/>
                <dgm:constr type="t" for="ch" forName="dotTx_54"/>
                <dgm:constr type="w" for="ch" forName="dotTx_54" refType="userD"/>
                <dgm:constr type="h" for="ch" forName="dotTx_54" refType="userD"/>
                <dgm:constr type="l" for="ch" forName="dotTx_55" refType="userD" fact="2.25"/>
                <dgm:constr type="t" for="ch" forName="dotTx_55" refType="userD" fact="2.25"/>
                <dgm:constr type="w" for="ch" forName="dotTx_55" refType="userD"/>
                <dgm:constr type="h" for="ch" forName="dotTx_55" refType="userD"/>
              </dgm:constrLst>
              <dgm:layoutNode name="dotTx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5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else name="Name46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0438B-C493-4AB7-A528-DF0D795C8B71}" type="datetimeFigureOut">
              <a:rPr lang="en-US" smtClean="0"/>
              <a:t>11/3/13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C15C6-A0FA-44C0-8C76-7E2AFC54B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0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A51D-162A-438C-A5C4-0E157C2224B5}" type="datetimeFigureOut">
              <a:rPr lang="en-US" smtClean="0"/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2983-4185-4475-8941-255BCA0E228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A51D-162A-438C-A5C4-0E157C2224B5}" type="datetimeFigureOut">
              <a:rPr lang="en-US" smtClean="0"/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2983-4185-4475-8941-255BCA0E22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A51D-162A-438C-A5C4-0E157C2224B5}" type="datetimeFigureOut">
              <a:rPr lang="en-US" smtClean="0"/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2983-4185-4475-8941-255BCA0E22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A51D-162A-438C-A5C4-0E157C2224B5}" type="datetimeFigureOut">
              <a:rPr lang="en-US" smtClean="0"/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2983-4185-4475-8941-255BCA0E22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A51D-162A-438C-A5C4-0E157C2224B5}" type="datetimeFigureOut">
              <a:rPr lang="en-US" smtClean="0"/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2983-4185-4475-8941-255BCA0E228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A51D-162A-438C-A5C4-0E157C2224B5}" type="datetimeFigureOut">
              <a:rPr lang="en-US" smtClean="0"/>
              <a:t>11/3/13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2983-4185-4475-8941-255BCA0E22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A51D-162A-438C-A5C4-0E157C2224B5}" type="datetimeFigureOut">
              <a:rPr lang="en-US" smtClean="0"/>
              <a:t>11/3/13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2983-4185-4475-8941-255BCA0E228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A51D-162A-438C-A5C4-0E157C2224B5}" type="datetimeFigureOut">
              <a:rPr lang="en-US" smtClean="0"/>
              <a:t>11/3/13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2983-4185-4475-8941-255BCA0E22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A51D-162A-438C-A5C4-0E157C2224B5}" type="datetimeFigureOut">
              <a:rPr lang="en-US" smtClean="0"/>
              <a:t>11/3/13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2983-4185-4475-8941-255BCA0E22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A51D-162A-438C-A5C4-0E157C2224B5}" type="datetimeFigureOut">
              <a:rPr lang="en-US" smtClean="0"/>
              <a:t>11/3/13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2983-4185-4475-8941-255BCA0E228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A51D-162A-438C-A5C4-0E157C2224B5}" type="datetimeFigureOut">
              <a:rPr lang="en-US" smtClean="0"/>
              <a:t>11/3/13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2983-4185-4475-8941-255BCA0E22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1F4A51D-162A-438C-A5C4-0E157C2224B5}" type="datetimeFigureOut">
              <a:rPr lang="en-US" smtClean="0"/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2382983-4185-4475-8941-255BCA0E22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xtension.berkeley.edu/public/category/courseCategoryCertificateProfile.do?method=load&amp;certificateId=17168&amp;selectedProgramAreaId=15498&amp;selectedProgramStreamId=15604&amp;gclid=CJ_Y592hq7oCFcU5QgodpBkAsw" TargetMode="External"/><Relationship Id="rId3" Type="http://schemas.openxmlformats.org/officeDocument/2006/relationships/hyperlink" Target="http://course.ucsc-extension.edu/modules/shop/index.html?action=courseBrowse&amp;CatalogID=79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Internship at </a:t>
            </a:r>
            <a:r>
              <a:rPr lang="en-US" dirty="0" err="1" smtClean="0"/>
              <a:t>Inclin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Kelly Speth</a:t>
            </a:r>
          </a:p>
          <a:p>
            <a:r>
              <a:rPr lang="en-US" dirty="0" smtClean="0"/>
              <a:t>November 4,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7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Perform SAS programming for secondary </a:t>
            </a:r>
            <a:r>
              <a:rPr lang="en-US" dirty="0"/>
              <a:t>analyses for </a:t>
            </a:r>
            <a:r>
              <a:rPr lang="en-US" dirty="0" smtClean="0"/>
              <a:t>publications </a:t>
            </a:r>
            <a:r>
              <a:rPr lang="en-US" dirty="0"/>
              <a:t>related to pregnancy-related risk factors </a:t>
            </a:r>
            <a:r>
              <a:rPr lang="en-US" dirty="0" smtClean="0"/>
              <a:t>(2 academic groups)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 </a:t>
            </a:r>
            <a:r>
              <a:rPr lang="en-US" dirty="0"/>
              <a:t>Statistical Analysis Plan and </a:t>
            </a:r>
            <a:r>
              <a:rPr lang="en-US" dirty="0" smtClean="0"/>
              <a:t>analysis listing </a:t>
            </a:r>
            <a:r>
              <a:rPr lang="en-US" dirty="0"/>
              <a:t>shells for </a:t>
            </a:r>
            <a:r>
              <a:rPr lang="en-US" dirty="0" smtClean="0"/>
              <a:t>Phase I cancer study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Perform Quality Control (QC) for draft and final analysis tables and listings before they are submitted to client (multiple studies and clients)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 research on topics relevant to a practicing biostatistician in drug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7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Project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676400"/>
            <a:ext cx="8153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Hello</a:t>
            </a:r>
          </a:p>
          <a:p>
            <a:r>
              <a:rPr lang="en-US" dirty="0"/>
              <a:t>I need a concordance analysis (see tables 2a and 3a on the attached) for the studies 112 and 113 combined.  The attached is only for study 112.</a:t>
            </a:r>
          </a:p>
          <a:p>
            <a:r>
              <a:rPr lang="en-US" dirty="0"/>
              <a:t>There is an integrated database in the </a:t>
            </a:r>
            <a:r>
              <a:rPr lang="en-US" dirty="0" err="1" smtClean="0"/>
              <a:t>SponsorX</a:t>
            </a:r>
            <a:r>
              <a:rPr lang="en-US" dirty="0" smtClean="0"/>
              <a:t> folder </a:t>
            </a:r>
            <a:r>
              <a:rPr lang="en-US" dirty="0"/>
              <a:t>in the following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C:\DATA\</a:t>
            </a:r>
            <a:r>
              <a:rPr lang="en-US" dirty="0" err="1"/>
              <a:t>SASFiles</a:t>
            </a:r>
            <a:r>
              <a:rPr lang="en-US" dirty="0" smtClean="0"/>
              <a:t>\</a:t>
            </a:r>
            <a:r>
              <a:rPr lang="en-US" dirty="0" err="1" smtClean="0"/>
              <a:t>SponsorX</a:t>
            </a:r>
            <a:r>
              <a:rPr lang="en-US" dirty="0" smtClean="0"/>
              <a:t>\</a:t>
            </a:r>
            <a:r>
              <a:rPr lang="en-US" dirty="0"/>
              <a:t>Integrated\Programming\Data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You can use ADEF and you will need to use PARAMN = 1 for early clinical response and then </a:t>
            </a:r>
            <a:r>
              <a:rPr lang="en-US" dirty="0" err="1"/>
              <a:t>Paramn</a:t>
            </a:r>
            <a:r>
              <a:rPr lang="en-US" dirty="0"/>
              <a:t>=3 for investigator response at EOT and 4 for IA response at PTE.</a:t>
            </a:r>
          </a:p>
          <a:p>
            <a:r>
              <a:rPr lang="en-US" dirty="0"/>
              <a:t>Sorry – But I have to run – so let me know any questions.  That should give you a start</a:t>
            </a:r>
          </a:p>
          <a:p>
            <a:r>
              <a:rPr lang="en-US" dirty="0" smtClean="0"/>
              <a:t>Thanks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94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Project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43400" y="1905000"/>
            <a:ext cx="76200" cy="472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648200" y="2133600"/>
            <a:ext cx="17526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SAS Dataset Efficacy Data</a:t>
            </a:r>
          </a:p>
          <a:p>
            <a:pPr algn="ctr"/>
            <a:r>
              <a:rPr lang="en-US" dirty="0" smtClean="0"/>
              <a:t>Study 112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867400" y="4038600"/>
            <a:ext cx="16764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SAS Program</a:t>
            </a:r>
            <a:endParaRPr lang="en-US" dirty="0"/>
          </a:p>
        </p:txBody>
      </p:sp>
      <p:sp>
        <p:nvSpPr>
          <p:cNvPr id="53" name="Vertical Scroll 52"/>
          <p:cNvSpPr/>
          <p:nvPr/>
        </p:nvSpPr>
        <p:spPr>
          <a:xfrm>
            <a:off x="5715000" y="5486400"/>
            <a:ext cx="2057400" cy="838200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SAS Output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914400" y="2590800"/>
            <a:ext cx="22860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Table: Concordance Analysis for</a:t>
            </a:r>
          </a:p>
          <a:p>
            <a:pPr algn="ctr"/>
            <a:r>
              <a:rPr lang="en-US" dirty="0" smtClean="0"/>
              <a:t>Study 112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90600" y="5181600"/>
            <a:ext cx="22860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Table: Concordance Analysis for</a:t>
            </a:r>
          </a:p>
          <a:p>
            <a:pPr algn="ctr"/>
            <a:r>
              <a:rPr lang="en-US" dirty="0" smtClean="0"/>
              <a:t>Studies 112 and 113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057400"/>
            <a:ext cx="162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Specification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52400" y="4648200"/>
            <a:ext cx="1416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Deliverable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6934200" y="2133600"/>
            <a:ext cx="17526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SAS Dataset Efficacy Data</a:t>
            </a:r>
          </a:p>
          <a:p>
            <a:pPr algn="ctr"/>
            <a:r>
              <a:rPr lang="en-US" dirty="0" smtClean="0"/>
              <a:t>Study 113</a:t>
            </a:r>
          </a:p>
        </p:txBody>
      </p:sp>
      <p:sp>
        <p:nvSpPr>
          <p:cNvPr id="3" name="Down Arrow 2"/>
          <p:cNvSpPr/>
          <p:nvPr/>
        </p:nvSpPr>
        <p:spPr>
          <a:xfrm>
            <a:off x="6515480" y="3352800"/>
            <a:ext cx="399480" cy="533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3581400" y="5715000"/>
            <a:ext cx="1752600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534720" y="4800600"/>
            <a:ext cx="399480" cy="533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1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53" grpId="0" animBg="1"/>
      <p:bldP spid="54" grpId="0" animBg="1"/>
      <p:bldP spid="58" grpId="0" animBg="1"/>
      <p:bldP spid="8" grpId="0"/>
      <p:bldP spid="23" grpId="0"/>
      <p:bldP spid="12" grpId="0" animBg="1"/>
      <p:bldP spid="3" grpId="0" animBg="1"/>
      <p:bldP spid="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Got Out of this Internship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SzPct val="200000"/>
              <a:buNone/>
            </a:pPr>
            <a:r>
              <a:rPr lang="en-US" sz="2400" dirty="0"/>
              <a:t>Primary Objective: </a:t>
            </a:r>
          </a:p>
          <a:p>
            <a:pPr marL="617220" lvl="2" indent="-342900">
              <a:buClr>
                <a:srgbClr val="008000"/>
              </a:buClr>
              <a:buSzPct val="150000"/>
              <a:buFont typeface="Wingdings" charset="2"/>
              <a:buChar char="ü"/>
            </a:pPr>
            <a:r>
              <a:rPr lang="en-US" sz="2200" dirty="0"/>
              <a:t>To acquire statistical skills to make myself marketable after my internship (to pay my way through school)</a:t>
            </a:r>
          </a:p>
          <a:p>
            <a:pPr marL="342900" lvl="1" indent="-342900">
              <a:buSzPct val="200000"/>
              <a:buFont typeface="Wingdings" charset="2"/>
              <a:buChar char="ü"/>
            </a:pPr>
            <a:endParaRPr lang="en-US" sz="2400" dirty="0"/>
          </a:p>
          <a:p>
            <a:pPr marL="0" lvl="1" indent="0">
              <a:buSzPct val="200000"/>
              <a:buNone/>
            </a:pPr>
            <a:r>
              <a:rPr lang="en-US" sz="2400" dirty="0">
                <a:solidFill>
                  <a:srgbClr val="292934"/>
                </a:solidFill>
              </a:rPr>
              <a:t>Secondary Objectives: </a:t>
            </a:r>
            <a:endParaRPr lang="en-US" dirty="0">
              <a:solidFill>
                <a:srgbClr val="292934"/>
              </a:solidFill>
            </a:endParaRPr>
          </a:p>
          <a:p>
            <a:pPr marL="617220" lvl="2" indent="-342900">
              <a:buClr>
                <a:srgbClr val="008000"/>
              </a:buClr>
              <a:buSzPct val="150000"/>
              <a:buFont typeface="Wingdings" charset="2"/>
              <a:buChar char="ü"/>
            </a:pPr>
            <a:r>
              <a:rPr lang="en-US" sz="2200" dirty="0"/>
              <a:t>Get exposure to different types of studies </a:t>
            </a:r>
          </a:p>
          <a:p>
            <a:pPr marL="617220" lvl="2" indent="-342900">
              <a:buClr>
                <a:srgbClr val="008000"/>
              </a:buClr>
              <a:buSzPct val="150000"/>
              <a:buFont typeface="Wingdings" charset="2"/>
              <a:buChar char="ü"/>
            </a:pPr>
            <a:r>
              <a:rPr lang="en-US" sz="2200" dirty="0"/>
              <a:t>Network with Biometrics professionals</a:t>
            </a:r>
          </a:p>
          <a:p>
            <a:pPr marL="617220" lvl="2" indent="-342900">
              <a:buClr>
                <a:srgbClr val="008000"/>
              </a:buClr>
              <a:buSzPct val="150000"/>
              <a:buFont typeface="Wingdings" charset="2"/>
              <a:buChar char="ü"/>
            </a:pPr>
            <a:r>
              <a:rPr lang="en-US" sz="2200" dirty="0"/>
              <a:t>Improve my SAS programming skills</a:t>
            </a:r>
          </a:p>
        </p:txBody>
      </p:sp>
    </p:spTree>
    <p:extLst>
      <p:ext uri="{BB962C8B-B14F-4D97-AF65-F5344CB8AC3E}">
        <p14:creationId xmlns:p14="http://schemas.microsoft.com/office/powerpoint/2010/main" val="267984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Recommendations for those Interested in Clinical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 outlook is good!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i="1" dirty="0" smtClean="0"/>
              <a:t>“It’s very hard to find statisticians in the Bay Area because there are a lot of biotech companies but very few feeder schools.”</a:t>
            </a:r>
          </a:p>
        </p:txBody>
      </p:sp>
    </p:spTree>
    <p:extLst>
      <p:ext uri="{BB962C8B-B14F-4D97-AF65-F5344CB8AC3E}">
        <p14:creationId xmlns:p14="http://schemas.microsoft.com/office/powerpoint/2010/main" val="215418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SF Bay Area </a:t>
            </a:r>
            <a:r>
              <a:rPr lang="en-US" dirty="0" err="1" smtClean="0"/>
              <a:t>Biotechs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400800"/>
            <a:ext cx="740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iccweb.ucdavis.edu</a:t>
            </a:r>
            <a:r>
              <a:rPr lang="en-US" dirty="0"/>
              <a:t>/</a:t>
            </a:r>
            <a:r>
              <a:rPr lang="en-US" dirty="0" err="1"/>
              <a:t>hbs</a:t>
            </a:r>
            <a:r>
              <a:rPr lang="en-US" dirty="0"/>
              <a:t>/</a:t>
            </a:r>
            <a:r>
              <a:rPr lang="en-US" dirty="0" err="1"/>
              <a:t>pdf</a:t>
            </a:r>
            <a:r>
              <a:rPr lang="en-US" dirty="0"/>
              <a:t>/Biotech%20Companies%202011.pdf</a:t>
            </a:r>
          </a:p>
        </p:txBody>
      </p:sp>
      <p:pic>
        <p:nvPicPr>
          <p:cNvPr id="12" name="Content Placeholder 11" descr="Screen shot 2013-11-01 at 4.06.3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r="547"/>
          <a:stretch>
            <a:fillRect/>
          </a:stretch>
        </p:blipFill>
        <p:spPr>
          <a:xfrm>
            <a:off x="457200" y="1447800"/>
            <a:ext cx="8229600" cy="4876800"/>
          </a:xfrm>
        </p:spPr>
      </p:pic>
    </p:spTree>
    <p:extLst>
      <p:ext uri="{BB962C8B-B14F-4D97-AF65-F5344CB8AC3E}">
        <p14:creationId xmlns:p14="http://schemas.microsoft.com/office/powerpoint/2010/main" val="41422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Recommendations for those Interested in Clinical Research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course to understand the basics of clinical research and drug development</a:t>
            </a:r>
          </a:p>
          <a:p>
            <a:pPr lvl="1"/>
            <a:r>
              <a:rPr lang="en-US" dirty="0">
                <a:hlinkClick r:id="rId2"/>
              </a:rPr>
              <a:t>UC Berkeley Extension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UCSC Extension</a:t>
            </a:r>
            <a:endParaRPr lang="en-US" dirty="0"/>
          </a:p>
          <a:p>
            <a:r>
              <a:rPr lang="en-US" dirty="0"/>
              <a:t>Look at job descriptions </a:t>
            </a:r>
            <a:r>
              <a:rPr lang="en-US" dirty="0" smtClean="0"/>
              <a:t>for skills &amp; education needed</a:t>
            </a:r>
            <a:endParaRPr lang="en-US" dirty="0"/>
          </a:p>
          <a:p>
            <a:pPr marL="182880" lvl="2">
              <a:buSzPct val="85000"/>
            </a:pPr>
            <a:r>
              <a:rPr lang="en-US" sz="2400" dirty="0"/>
              <a:t>Improve your SAS </a:t>
            </a:r>
            <a:r>
              <a:rPr lang="en-US" sz="2400" dirty="0" smtClean="0"/>
              <a:t>skills</a:t>
            </a:r>
          </a:p>
          <a:p>
            <a:pPr marL="182880" lvl="2">
              <a:buSzPct val="85000"/>
            </a:pPr>
            <a:r>
              <a:rPr lang="en-US" sz="2400" dirty="0" smtClean="0"/>
              <a:t>Talk to me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6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Recommendations for Finding an Internship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Determine what your interests are</a:t>
            </a:r>
          </a:p>
          <a:p>
            <a:pPr marL="548640" lvl="2" indent="0">
              <a:buNone/>
            </a:pPr>
            <a:r>
              <a:rPr lang="en-US" sz="2000" dirty="0" smtClean="0"/>
              <a:t>Do an internship in a field that you are interested in working in </a:t>
            </a:r>
          </a:p>
          <a:p>
            <a:pPr marL="457200" lvl="2" indent="-457200">
              <a:buSzPct val="85000"/>
              <a:buFont typeface="+mj-lt"/>
              <a:buAutoNum type="arabicPeriod" startAt="2"/>
            </a:pPr>
            <a:r>
              <a:rPr lang="en-US" sz="2400" dirty="0"/>
              <a:t>Understand (and acknowledge!) your unique skill </a:t>
            </a:r>
            <a:r>
              <a:rPr lang="en-US" sz="2400" dirty="0" smtClean="0"/>
              <a:t>set</a:t>
            </a:r>
            <a:endParaRPr lang="en-US" sz="2400" dirty="0"/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Don’t give up – you are offering free labor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8186" b="18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30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Background &amp;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B.S. in Biological Sciences, Cal Poly State University</a:t>
            </a:r>
          </a:p>
          <a:p>
            <a:pPr lvl="1"/>
            <a:r>
              <a:rPr lang="en-US" dirty="0" smtClean="0"/>
              <a:t>Worked for 12+ years as a Clinical Research Associate and Clinical Project Manager for Pharmaceutical Drug Trials</a:t>
            </a:r>
          </a:p>
          <a:p>
            <a:endParaRPr lang="en-US" dirty="0" smtClean="0"/>
          </a:p>
          <a:p>
            <a:r>
              <a:rPr lang="en-US" dirty="0" smtClean="0"/>
              <a:t>Entered the M.S. Statistics program at San Jose State (2013)</a:t>
            </a:r>
          </a:p>
        </p:txBody>
      </p:sp>
    </p:spTree>
    <p:extLst>
      <p:ext uri="{BB962C8B-B14F-4D97-AF65-F5344CB8AC3E}">
        <p14:creationId xmlns:p14="http://schemas.microsoft.com/office/powerpoint/2010/main" val="1423310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Internship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SzPct val="200000"/>
              <a:buNone/>
            </a:pPr>
            <a:r>
              <a:rPr lang="en-US" sz="2400" dirty="0"/>
              <a:t>Primary Objective: </a:t>
            </a:r>
          </a:p>
          <a:p>
            <a:pPr marL="617220" lvl="2" indent="-342900">
              <a:buSzPct val="150000"/>
              <a:buFont typeface="Wingdings" charset="2"/>
              <a:buChar char="q"/>
            </a:pPr>
            <a:r>
              <a:rPr lang="en-US" sz="2200" dirty="0"/>
              <a:t>To acquire statistical skills to make myself marketable after my internship (to pay my way through school)</a:t>
            </a:r>
          </a:p>
          <a:p>
            <a:pPr marL="342900" lvl="1" indent="-342900">
              <a:buSzPct val="200000"/>
              <a:buFont typeface="Wingdings" charset="2"/>
              <a:buChar char="q"/>
            </a:pPr>
            <a:endParaRPr lang="en-US" sz="2400" dirty="0" smtClean="0"/>
          </a:p>
          <a:p>
            <a:pPr marL="0" lvl="1" indent="0">
              <a:buSzPct val="200000"/>
              <a:buNone/>
            </a:pPr>
            <a:r>
              <a:rPr lang="en-US" sz="2400" dirty="0" smtClean="0"/>
              <a:t>Secondary Objectives: </a:t>
            </a:r>
            <a:endParaRPr lang="en-US" dirty="0"/>
          </a:p>
          <a:p>
            <a:pPr marL="617220" lvl="2" indent="-342900">
              <a:buSzPct val="150000"/>
              <a:buFont typeface="Wingdings" charset="2"/>
              <a:buChar char="q"/>
            </a:pPr>
            <a:r>
              <a:rPr lang="en-US" sz="2200" dirty="0" smtClean="0"/>
              <a:t>Get exposure to different types of studies </a:t>
            </a:r>
          </a:p>
          <a:p>
            <a:pPr marL="617220" lvl="2" indent="-342900">
              <a:buSzPct val="150000"/>
              <a:buFont typeface="Wingdings" charset="2"/>
              <a:buChar char="q"/>
            </a:pPr>
            <a:r>
              <a:rPr lang="en-US" sz="2200" dirty="0" smtClean="0"/>
              <a:t>Network with Biometrics professionals</a:t>
            </a:r>
          </a:p>
          <a:p>
            <a:pPr marL="617220" lvl="2" indent="-342900">
              <a:buSzPct val="150000"/>
              <a:buFont typeface="Wingdings" charset="2"/>
              <a:buChar char="q"/>
            </a:pPr>
            <a:r>
              <a:rPr lang="en-US" sz="2200" dirty="0" smtClean="0"/>
              <a:t>Improve my SAS programming skills</a:t>
            </a:r>
          </a:p>
        </p:txBody>
      </p:sp>
    </p:spTree>
    <p:extLst>
      <p:ext uri="{BB962C8B-B14F-4D97-AF65-F5344CB8AC3E}">
        <p14:creationId xmlns:p14="http://schemas.microsoft.com/office/powerpoint/2010/main" val="152822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Inclin</a:t>
            </a:r>
            <a:endParaRPr lang="en-US" dirty="0"/>
          </a:p>
        </p:txBody>
      </p:sp>
      <p:pic>
        <p:nvPicPr>
          <p:cNvPr id="4" name="Content Placeholder 3" descr="Screen shot 2013-11-01 at 1.09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" b="8999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934200" y="914400"/>
            <a:ext cx="192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www.inclin.com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2869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 Chose </a:t>
            </a:r>
            <a:r>
              <a:rPr lang="en-US" dirty="0" err="1" smtClean="0"/>
              <a:t>Inclin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524000"/>
            <a:ext cx="3124200" cy="2286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5486400" y="1524000"/>
            <a:ext cx="3124200" cy="22098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636" y="4267200"/>
            <a:ext cx="4591964" cy="1524000"/>
          </a:xfrm>
          <a:prstGeom prst="rect">
            <a:avLst/>
          </a:prstGeom>
        </p:spPr>
      </p:pic>
      <p:pic>
        <p:nvPicPr>
          <p:cNvPr id="9" name="Picture 8" descr="Screen shot 2013-11-03 at 11.29.0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20888"/>
            <a:ext cx="3604876" cy="21799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5638800"/>
            <a:ext cx="3302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BlairMdITC TT-Medium"/>
                <a:cs typeface="BlairMdITC TT-Medium"/>
              </a:rPr>
              <a:t>o</a:t>
            </a:r>
            <a:r>
              <a:rPr lang="en-US" sz="2800" b="1" dirty="0" smtClean="0">
                <a:latin typeface="BlairMdITC TT-Medium"/>
                <a:cs typeface="BlairMdITC TT-Medium"/>
              </a:rPr>
              <a:t>f projects</a:t>
            </a:r>
            <a:endParaRPr lang="en-US" sz="2800" b="1" dirty="0">
              <a:latin typeface="BlairMdITC TT-Medium"/>
              <a:cs typeface="BlairMdITC TT-Medium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6400" y="5477470"/>
            <a:ext cx="3200400" cy="92333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>
                  <a:solidFill>
                    <a:srgbClr val="FF6600"/>
                  </a:solidFill>
                </a:ln>
                <a:solidFill>
                  <a:srgbClr val="33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Nearby!</a:t>
            </a:r>
            <a:endParaRPr lang="en-US" sz="5400" b="1" dirty="0">
              <a:ln w="1905">
                <a:solidFill>
                  <a:srgbClr val="FF6600"/>
                </a:solidFill>
              </a:ln>
              <a:solidFill>
                <a:srgbClr val="33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5985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</a:t>
            </a:r>
            <a:r>
              <a:rPr lang="en-US" dirty="0" err="1" smtClean="0"/>
              <a:t>Inclin</a:t>
            </a:r>
            <a:r>
              <a:rPr lang="en-US" dirty="0" smtClean="0"/>
              <a:t> Chose Me (i.e., How I got the Position)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017344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82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BIG Picture: Drug Development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93875"/>
            <a:ext cx="8686800" cy="5064125"/>
          </a:xfrm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04800" y="2590800"/>
            <a:ext cx="3200400" cy="1143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505200" y="3733800"/>
            <a:ext cx="5410200" cy="2057400"/>
          </a:xfrm>
          <a:prstGeom prst="rect">
            <a:avLst/>
          </a:prstGeom>
          <a:noFill/>
          <a:ln w="5715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H="1">
            <a:off x="1828800" y="24384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3946525" y="4379913"/>
            <a:ext cx="13874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/>
              <a:t>20-100 Healthy Humans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5257800" y="4419600"/>
            <a:ext cx="13874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/>
              <a:t>100-500 Diseased Humans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6553200" y="4419600"/>
            <a:ext cx="13874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/>
              <a:t>1000-5000 Diseased Humans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 rot="-5400000">
            <a:off x="6049962" y="1720851"/>
            <a:ext cx="549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>
                <a:solidFill>
                  <a:schemeClr val="hlink"/>
                </a:solidFill>
              </a:rPr>
              <a:t>6-10 Years</a:t>
            </a:r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>
            <a:off x="4800600" y="3276600"/>
            <a:ext cx="1066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H="1">
            <a:off x="6248400" y="3352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6629400" y="32766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914400" y="3733800"/>
            <a:ext cx="236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/>
              <a:t>Primarily</a:t>
            </a:r>
          </a:p>
          <a:p>
            <a:pPr algn="ctr" eaLnBrk="1" hangingPunct="1"/>
            <a:r>
              <a:rPr lang="en-US" b="1"/>
              <a:t>Non-Human Studies</a:t>
            </a:r>
          </a:p>
        </p:txBody>
      </p:sp>
      <p:sp>
        <p:nvSpPr>
          <p:cNvPr id="37910" name="AutoShape 22"/>
          <p:cNvSpPr>
            <a:spLocks noChangeArrowheads="1"/>
          </p:cNvSpPr>
          <p:nvPr/>
        </p:nvSpPr>
        <p:spPr bwMode="auto">
          <a:xfrm>
            <a:off x="2133600" y="1447800"/>
            <a:ext cx="1447800" cy="762000"/>
          </a:xfrm>
          <a:prstGeom prst="cloudCallout">
            <a:avLst>
              <a:gd name="adj1" fmla="val -46051"/>
              <a:gd name="adj2" fmla="val 6604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Infinite !!!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6238055"/>
            <a:ext cx="297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Kelly Philpot</a:t>
            </a:r>
            <a:r>
              <a:rPr lang="en-US" dirty="0" smtClean="0"/>
              <a:t>, PPD </a:t>
            </a:r>
            <a:r>
              <a:rPr lang="en-US" dirty="0"/>
              <a:t>(2006)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9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167" y="1817452"/>
            <a:ext cx="8646367" cy="4507148"/>
          </a:xfrm>
        </p:spPr>
      </p:pic>
      <p:grpSp>
        <p:nvGrpSpPr>
          <p:cNvPr id="6" name="Group 5"/>
          <p:cNvGrpSpPr/>
          <p:nvPr/>
        </p:nvGrpSpPr>
        <p:grpSpPr>
          <a:xfrm>
            <a:off x="5708887" y="4050268"/>
            <a:ext cx="1377713" cy="597932"/>
            <a:chOff x="6553200" y="4126468"/>
            <a:chExt cx="1377713" cy="597932"/>
          </a:xfrm>
        </p:grpSpPr>
        <p:sp>
          <p:nvSpPr>
            <p:cNvPr id="5" name="Rectangle 4"/>
            <p:cNvSpPr/>
            <p:nvPr/>
          </p:nvSpPr>
          <p:spPr>
            <a:xfrm>
              <a:off x="6858000" y="4191000"/>
              <a:ext cx="914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553200" y="4126468"/>
              <a:ext cx="1377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Biometrics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Trials Administration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19769" y="1371600"/>
            <a:ext cx="244803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Within Biometrics: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-Biostatistics</a:t>
            </a:r>
          </a:p>
          <a:p>
            <a:r>
              <a:rPr lang="en-US" dirty="0" smtClean="0"/>
              <a:t>-Clinical Programming</a:t>
            </a:r>
          </a:p>
          <a:p>
            <a:r>
              <a:rPr lang="en-US" dirty="0" smtClean="0"/>
              <a:t>-Clinical Data </a:t>
            </a:r>
            <a:r>
              <a:rPr lang="en-US" dirty="0" err="1" smtClean="0"/>
              <a:t>Mgmt</a:t>
            </a:r>
            <a:endParaRPr lang="en-US" dirty="0"/>
          </a:p>
        </p:txBody>
      </p:sp>
      <p:sp>
        <p:nvSpPr>
          <p:cNvPr id="8" name="Bent-Up Arrow 7"/>
          <p:cNvSpPr/>
          <p:nvPr/>
        </p:nvSpPr>
        <p:spPr>
          <a:xfrm>
            <a:off x="7315200" y="2819400"/>
            <a:ext cx="838200" cy="1752600"/>
          </a:xfrm>
          <a:prstGeom prst="bentUpArrow">
            <a:avLst>
              <a:gd name="adj1" fmla="val 20154"/>
              <a:gd name="adj2" fmla="val 25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400800"/>
            <a:ext cx="532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 * Data Collection * Analysis * Interpretation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6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Internship Entails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510567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09600" y="1676400"/>
            <a:ext cx="784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" y="6172200"/>
            <a:ext cx="784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85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402</TotalTime>
  <Words>628</Words>
  <Application>Microsoft Macintosh PowerPoint</Application>
  <PresentationFormat>On-screen Show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Clarity</vt:lpstr>
      <vt:lpstr>Internship at Inclin</vt:lpstr>
      <vt:lpstr>My Background &amp; Experience</vt:lpstr>
      <vt:lpstr>My Internship Objectives</vt:lpstr>
      <vt:lpstr>Inclin</vt:lpstr>
      <vt:lpstr>Why I Chose Inclin</vt:lpstr>
      <vt:lpstr>Why Inclin Chose Me (i.e., How I got the Position)</vt:lpstr>
      <vt:lpstr>BIG Picture: Drug Development</vt:lpstr>
      <vt:lpstr>Clinical Trials Administration</vt:lpstr>
      <vt:lpstr>What the Internship Entails</vt:lpstr>
      <vt:lpstr>Projects</vt:lpstr>
      <vt:lpstr>Sample Project</vt:lpstr>
      <vt:lpstr>Sample Project</vt:lpstr>
      <vt:lpstr>What I Got Out of this Internship</vt:lpstr>
      <vt:lpstr>Recommendations for those Interested in Clinical Research</vt:lpstr>
      <vt:lpstr>SF Bay Area Biotechs</vt:lpstr>
      <vt:lpstr>Recommendations for those Interested in Clinical Research (continued)</vt:lpstr>
      <vt:lpstr>Recommendations for Finding an Internship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Internship at Inclin</dc:title>
  <dc:creator>Kelly Speth</dc:creator>
  <cp:lastModifiedBy>Martina Bremer</cp:lastModifiedBy>
  <cp:revision>90</cp:revision>
  <dcterms:created xsi:type="dcterms:W3CDTF">2013-10-15T15:33:55Z</dcterms:created>
  <dcterms:modified xsi:type="dcterms:W3CDTF">2013-11-04T05:27:09Z</dcterms:modified>
</cp:coreProperties>
</file>