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37"/>
  </p:notesMasterIdLst>
  <p:sldIdLst>
    <p:sldId id="256" r:id="rId2"/>
    <p:sldId id="257" r:id="rId3"/>
    <p:sldId id="258" r:id="rId4"/>
    <p:sldId id="275" r:id="rId5"/>
    <p:sldId id="277" r:id="rId6"/>
    <p:sldId id="276" r:id="rId7"/>
    <p:sldId id="271" r:id="rId8"/>
    <p:sldId id="260" r:id="rId9"/>
    <p:sldId id="287" r:id="rId10"/>
    <p:sldId id="288" r:id="rId11"/>
    <p:sldId id="289" r:id="rId12"/>
    <p:sldId id="290" r:id="rId13"/>
    <p:sldId id="281" r:id="rId14"/>
    <p:sldId id="278" r:id="rId15"/>
    <p:sldId id="284" r:id="rId16"/>
    <p:sldId id="291" r:id="rId17"/>
    <p:sldId id="292" r:id="rId18"/>
    <p:sldId id="299" r:id="rId19"/>
    <p:sldId id="302" r:id="rId20"/>
    <p:sldId id="301" r:id="rId21"/>
    <p:sldId id="300" r:id="rId22"/>
    <p:sldId id="298" r:id="rId23"/>
    <p:sldId id="297" r:id="rId24"/>
    <p:sldId id="296" r:id="rId25"/>
    <p:sldId id="304" r:id="rId26"/>
    <p:sldId id="306" r:id="rId27"/>
    <p:sldId id="293" r:id="rId28"/>
    <p:sldId id="294" r:id="rId29"/>
    <p:sldId id="295" r:id="rId30"/>
    <p:sldId id="307" r:id="rId31"/>
    <p:sldId id="262" r:id="rId32"/>
    <p:sldId id="308" r:id="rId33"/>
    <p:sldId id="303" r:id="rId34"/>
    <p:sldId id="265" r:id="rId35"/>
    <p:sldId id="305"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126" d="100"/>
          <a:sy n="126" d="100"/>
        </p:scale>
        <p:origin x="-119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60D05A-99D8-46ED-997D-B5269997B29D}" type="doc">
      <dgm:prSet loTypeId="urn:microsoft.com/office/officeart/2005/8/layout/hProcess9" loCatId="process" qsTypeId="urn:microsoft.com/office/officeart/2005/8/quickstyle/simple5" qsCatId="simple" csTypeId="urn:microsoft.com/office/officeart/2005/8/colors/colorful2" csCatId="colorful" phldr="1"/>
      <dgm:spPr/>
      <dgm:t>
        <a:bodyPr/>
        <a:lstStyle/>
        <a:p>
          <a:endParaRPr lang="en-US"/>
        </a:p>
      </dgm:t>
    </dgm:pt>
    <dgm:pt modelId="{D420CB74-F3EA-46A3-8713-FE9408F0BD14}">
      <dgm:prSet phldrT="[Text]"/>
      <dgm:spPr>
        <a:xfrm>
          <a:off x="4614" y="708990"/>
          <a:ext cx="1127620" cy="534644"/>
        </a:xfrm>
        <a:prstGeom prst="roundRect">
          <a:avLst/>
        </a:prstGeom>
        <a:gradFill rotWithShape="0">
          <a:gsLst>
            <a:gs pos="0">
              <a:srgbClr val="C0504D">
                <a:hueOff val="0"/>
                <a:satOff val="0"/>
                <a:lumOff val="0"/>
                <a:alphaOff val="0"/>
                <a:shade val="51000"/>
                <a:satMod val="130000"/>
              </a:srgbClr>
            </a:gs>
            <a:gs pos="80000">
              <a:srgbClr val="C0504D">
                <a:hueOff val="0"/>
                <a:satOff val="0"/>
                <a:lumOff val="0"/>
                <a:alphaOff val="0"/>
                <a:shade val="93000"/>
                <a:satMod val="130000"/>
              </a:srgbClr>
            </a:gs>
            <a:gs pos="100000">
              <a:srgbClr val="C0504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en-US">
              <a:solidFill>
                <a:sysClr val="window" lastClr="FFFFFF"/>
              </a:solidFill>
              <a:latin typeface="Calibri"/>
              <a:ea typeface="+mn-ea"/>
              <a:cs typeface="+mn-cs"/>
            </a:rPr>
            <a:t>Initial Draft</a:t>
          </a:r>
        </a:p>
      </dgm:t>
    </dgm:pt>
    <dgm:pt modelId="{1D174C3E-2185-4AB4-892E-17779B986A02}" type="parTrans" cxnId="{15FD108C-DC3B-4FDB-A66E-488BE5EBB730}">
      <dgm:prSet/>
      <dgm:spPr/>
      <dgm:t>
        <a:bodyPr/>
        <a:lstStyle/>
        <a:p>
          <a:endParaRPr lang="en-US"/>
        </a:p>
      </dgm:t>
    </dgm:pt>
    <dgm:pt modelId="{DCD9C7EC-E693-47B3-93B2-05703DE42873}" type="sibTrans" cxnId="{15FD108C-DC3B-4FDB-A66E-488BE5EBB730}">
      <dgm:prSet/>
      <dgm:spPr/>
      <dgm:t>
        <a:bodyPr/>
        <a:lstStyle/>
        <a:p>
          <a:endParaRPr lang="en-US"/>
        </a:p>
      </dgm:t>
    </dgm:pt>
    <dgm:pt modelId="{1CB24148-D8C0-4488-9C3C-D2BCAD53785A}">
      <dgm:prSet phldrT="[Text]"/>
      <dgm:spPr>
        <a:xfrm>
          <a:off x="1208683" y="714801"/>
          <a:ext cx="1127620" cy="523022"/>
        </a:xfrm>
        <a:prstGeom prst="roundRect">
          <a:avLst/>
        </a:prstGeom>
        <a:gradFill rotWithShape="0">
          <a:gsLst>
            <a:gs pos="0">
              <a:srgbClr val="C0504D">
                <a:hueOff val="1170380"/>
                <a:satOff val="-1460"/>
                <a:lumOff val="343"/>
                <a:alphaOff val="0"/>
                <a:shade val="51000"/>
                <a:satMod val="130000"/>
              </a:srgbClr>
            </a:gs>
            <a:gs pos="80000">
              <a:srgbClr val="C0504D">
                <a:hueOff val="1170380"/>
                <a:satOff val="-1460"/>
                <a:lumOff val="343"/>
                <a:alphaOff val="0"/>
                <a:shade val="93000"/>
                <a:satMod val="130000"/>
              </a:srgbClr>
            </a:gs>
            <a:gs pos="100000">
              <a:srgbClr val="C0504D">
                <a:hueOff val="1170380"/>
                <a:satOff val="-1460"/>
                <a:lumOff val="343"/>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en-US">
              <a:solidFill>
                <a:sysClr val="window" lastClr="FFFFFF"/>
              </a:solidFill>
              <a:latin typeface="Calibri"/>
              <a:ea typeface="+mn-ea"/>
              <a:cs typeface="+mn-cs"/>
            </a:rPr>
            <a:t>Revise </a:t>
          </a:r>
        </a:p>
      </dgm:t>
    </dgm:pt>
    <dgm:pt modelId="{828837A5-7CBE-4577-92DC-2D8C88BF481E}" type="parTrans" cxnId="{195C0AD6-30F8-49F0-B651-78E0753A05AD}">
      <dgm:prSet/>
      <dgm:spPr/>
      <dgm:t>
        <a:bodyPr/>
        <a:lstStyle/>
        <a:p>
          <a:endParaRPr lang="en-US"/>
        </a:p>
      </dgm:t>
    </dgm:pt>
    <dgm:pt modelId="{01CAC09B-D430-404E-8279-C290BF624747}" type="sibTrans" cxnId="{195C0AD6-30F8-49F0-B651-78E0753A05AD}">
      <dgm:prSet/>
      <dgm:spPr/>
      <dgm:t>
        <a:bodyPr/>
        <a:lstStyle/>
        <a:p>
          <a:endParaRPr lang="en-US"/>
        </a:p>
      </dgm:t>
    </dgm:pt>
    <dgm:pt modelId="{EAAD824E-EBE2-4A7C-8856-B11D3A68C180}">
      <dgm:prSet phldrT="[Text]"/>
      <dgm:spPr>
        <a:xfrm>
          <a:off x="2412752" y="720612"/>
          <a:ext cx="1127620" cy="511400"/>
        </a:xfrm>
        <a:prstGeom prst="roundRect">
          <a:avLst/>
        </a:prstGeom>
        <a:gradFill rotWithShape="0">
          <a:gsLst>
            <a:gs pos="0">
              <a:srgbClr val="C0504D">
                <a:hueOff val="2340759"/>
                <a:satOff val="-2919"/>
                <a:lumOff val="686"/>
                <a:alphaOff val="0"/>
                <a:shade val="51000"/>
                <a:satMod val="130000"/>
              </a:srgbClr>
            </a:gs>
            <a:gs pos="80000">
              <a:srgbClr val="C0504D">
                <a:hueOff val="2340759"/>
                <a:satOff val="-2919"/>
                <a:lumOff val="686"/>
                <a:alphaOff val="0"/>
                <a:shade val="93000"/>
                <a:satMod val="130000"/>
              </a:srgbClr>
            </a:gs>
            <a:gs pos="100000">
              <a:srgbClr val="C0504D">
                <a:hueOff val="2340759"/>
                <a:satOff val="-2919"/>
                <a:lumOff val="686"/>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en-US">
              <a:solidFill>
                <a:sysClr val="window" lastClr="FFFFFF"/>
              </a:solidFill>
              <a:latin typeface="Calibri"/>
              <a:ea typeface="+mn-ea"/>
              <a:cs typeface="+mn-cs"/>
            </a:rPr>
            <a:t>Edit</a:t>
          </a:r>
        </a:p>
      </dgm:t>
    </dgm:pt>
    <dgm:pt modelId="{D2538715-9BF0-4886-A834-78E50ACC29E9}" type="parTrans" cxnId="{8B19451F-AE12-4E3F-BEA4-A2814DE41C31}">
      <dgm:prSet/>
      <dgm:spPr/>
      <dgm:t>
        <a:bodyPr/>
        <a:lstStyle/>
        <a:p>
          <a:endParaRPr lang="en-US"/>
        </a:p>
      </dgm:t>
    </dgm:pt>
    <dgm:pt modelId="{E6012F75-2531-41D4-B34F-3AF2A20F102B}" type="sibTrans" cxnId="{8B19451F-AE12-4E3F-BEA4-A2814DE41C31}">
      <dgm:prSet/>
      <dgm:spPr/>
      <dgm:t>
        <a:bodyPr/>
        <a:lstStyle/>
        <a:p>
          <a:endParaRPr lang="en-US"/>
        </a:p>
      </dgm:t>
    </dgm:pt>
    <dgm:pt modelId="{A0BA61B1-3B68-4519-BE57-874F610319F7}">
      <dgm:prSet phldrT="[Text]"/>
      <dgm:spPr>
        <a:xfrm>
          <a:off x="3616821" y="732234"/>
          <a:ext cx="1127620" cy="488156"/>
        </a:xfrm>
        <a:prstGeom prst="roundRect">
          <a:avLst/>
        </a:prstGeom>
        <a:gradFill rotWithShape="0">
          <a:gsLst>
            <a:gs pos="0">
              <a:srgbClr val="C0504D">
                <a:hueOff val="3511139"/>
                <a:satOff val="-4379"/>
                <a:lumOff val="1030"/>
                <a:alphaOff val="0"/>
                <a:shade val="51000"/>
                <a:satMod val="130000"/>
              </a:srgbClr>
            </a:gs>
            <a:gs pos="80000">
              <a:srgbClr val="C0504D">
                <a:hueOff val="3511139"/>
                <a:satOff val="-4379"/>
                <a:lumOff val="1030"/>
                <a:alphaOff val="0"/>
                <a:shade val="93000"/>
                <a:satMod val="130000"/>
              </a:srgbClr>
            </a:gs>
            <a:gs pos="100000">
              <a:srgbClr val="C0504D">
                <a:hueOff val="3511139"/>
                <a:satOff val="-4379"/>
                <a:lumOff val="103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en-US">
              <a:solidFill>
                <a:sysClr val="window" lastClr="FFFFFF"/>
              </a:solidFill>
              <a:latin typeface="Calibri"/>
              <a:ea typeface="+mn-ea"/>
              <a:cs typeface="+mn-cs"/>
            </a:rPr>
            <a:t>Proofread</a:t>
          </a:r>
        </a:p>
      </dgm:t>
    </dgm:pt>
    <dgm:pt modelId="{CEE71A3C-5051-49DB-9AEE-46827FBFC287}" type="parTrans" cxnId="{82979B26-0925-4531-AB52-EC349824931E}">
      <dgm:prSet/>
      <dgm:spPr/>
      <dgm:t>
        <a:bodyPr/>
        <a:lstStyle/>
        <a:p>
          <a:endParaRPr lang="en-US"/>
        </a:p>
      </dgm:t>
    </dgm:pt>
    <dgm:pt modelId="{DCDF2631-798C-445A-B4DD-F4679C0A310C}" type="sibTrans" cxnId="{82979B26-0925-4531-AB52-EC349824931E}">
      <dgm:prSet/>
      <dgm:spPr/>
      <dgm:t>
        <a:bodyPr/>
        <a:lstStyle/>
        <a:p>
          <a:endParaRPr lang="en-US"/>
        </a:p>
      </dgm:t>
    </dgm:pt>
    <dgm:pt modelId="{611028EF-D42A-4138-B50D-3B0D70FB547B}">
      <dgm:prSet phldrT="[Text]"/>
      <dgm:spPr>
        <a:xfrm>
          <a:off x="4820890" y="585787"/>
          <a:ext cx="1127620" cy="781050"/>
        </a:xfrm>
        <a:prstGeom prst="roundRect">
          <a:avLst/>
        </a:prstGeom>
        <a:gradFill rotWithShape="0">
          <a:gsLst>
            <a:gs pos="0">
              <a:srgbClr val="C0504D">
                <a:hueOff val="4681519"/>
                <a:satOff val="-5839"/>
                <a:lumOff val="1373"/>
                <a:alphaOff val="0"/>
                <a:shade val="51000"/>
                <a:satMod val="130000"/>
              </a:srgbClr>
            </a:gs>
            <a:gs pos="80000">
              <a:srgbClr val="C0504D">
                <a:hueOff val="4681519"/>
                <a:satOff val="-5839"/>
                <a:lumOff val="1373"/>
                <a:alphaOff val="0"/>
                <a:shade val="93000"/>
                <a:satMod val="130000"/>
              </a:srgbClr>
            </a:gs>
            <a:gs pos="100000">
              <a:srgbClr val="C0504D">
                <a:hueOff val="4681519"/>
                <a:satOff val="-5839"/>
                <a:lumOff val="1373"/>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en-US">
              <a:solidFill>
                <a:sysClr val="window" lastClr="FFFFFF"/>
              </a:solidFill>
              <a:latin typeface="Calibri"/>
              <a:ea typeface="+mn-ea"/>
              <a:cs typeface="+mn-cs"/>
            </a:rPr>
            <a:t>Final Draft</a:t>
          </a:r>
        </a:p>
      </dgm:t>
    </dgm:pt>
    <dgm:pt modelId="{D2050942-AB03-44CA-91B2-6368FD26556C}" type="parTrans" cxnId="{B0BD7CB2-3132-4ADA-AE06-11C69C51DE36}">
      <dgm:prSet/>
      <dgm:spPr/>
      <dgm:t>
        <a:bodyPr/>
        <a:lstStyle/>
        <a:p>
          <a:endParaRPr lang="en-US"/>
        </a:p>
      </dgm:t>
    </dgm:pt>
    <dgm:pt modelId="{E0D167FC-1563-41EC-96E5-D3D6E45A7626}" type="sibTrans" cxnId="{B0BD7CB2-3132-4ADA-AE06-11C69C51DE36}">
      <dgm:prSet/>
      <dgm:spPr/>
      <dgm:t>
        <a:bodyPr/>
        <a:lstStyle/>
        <a:p>
          <a:endParaRPr lang="en-US"/>
        </a:p>
      </dgm:t>
    </dgm:pt>
    <dgm:pt modelId="{D0525BCC-D622-41AD-A64D-2C19BE7B7025}" type="pres">
      <dgm:prSet presAssocID="{3060D05A-99D8-46ED-997D-B5269997B29D}" presName="CompostProcess" presStyleCnt="0">
        <dgm:presLayoutVars>
          <dgm:dir/>
          <dgm:resizeHandles val="exact"/>
        </dgm:presLayoutVars>
      </dgm:prSet>
      <dgm:spPr/>
      <dgm:t>
        <a:bodyPr/>
        <a:lstStyle/>
        <a:p>
          <a:endParaRPr lang="en-US"/>
        </a:p>
      </dgm:t>
    </dgm:pt>
    <dgm:pt modelId="{B30588E9-40FE-48E1-8857-A32640CA7289}" type="pres">
      <dgm:prSet presAssocID="{3060D05A-99D8-46ED-997D-B5269997B29D}" presName="arrow" presStyleLbl="bgShp" presStyleIdx="0" presStyleCnt="1"/>
      <dgm:spPr>
        <a:xfrm>
          <a:off x="446484" y="0"/>
          <a:ext cx="5060156" cy="1952625"/>
        </a:xfrm>
        <a:prstGeom prst="rightArrow">
          <a:avLst/>
        </a:prstGeom>
        <a:solidFill>
          <a:srgbClr val="C0504D">
            <a:tint val="40000"/>
            <a:hueOff val="0"/>
            <a:satOff val="0"/>
            <a:lumOff val="0"/>
            <a:alphaOff val="0"/>
          </a:srgbClr>
        </a:solidFill>
        <a:ln>
          <a:noFill/>
        </a:ln>
        <a:effectLst>
          <a:outerShdw blurRad="40000" dist="23000" dir="5400000" rotWithShape="0">
            <a:srgbClr val="000000">
              <a:alpha val="35000"/>
            </a:srgbClr>
          </a:outerShdw>
        </a:effectLst>
      </dgm:spPr>
      <dgm:t>
        <a:bodyPr/>
        <a:lstStyle/>
        <a:p>
          <a:endParaRPr lang="en-US"/>
        </a:p>
      </dgm:t>
    </dgm:pt>
    <dgm:pt modelId="{45386ED8-D91E-4952-8F06-020D6A09CF4D}" type="pres">
      <dgm:prSet presAssocID="{3060D05A-99D8-46ED-997D-B5269997B29D}" presName="linearProcess" presStyleCnt="0"/>
      <dgm:spPr/>
    </dgm:pt>
    <dgm:pt modelId="{346E02C8-5DDA-45C3-ADB2-1D88BDE26946}" type="pres">
      <dgm:prSet presAssocID="{D420CB74-F3EA-46A3-8713-FE9408F0BD14}" presName="textNode" presStyleLbl="node1" presStyleIdx="0" presStyleCnt="5" custScaleY="68452">
        <dgm:presLayoutVars>
          <dgm:bulletEnabled val="1"/>
        </dgm:presLayoutVars>
      </dgm:prSet>
      <dgm:spPr>
        <a:prstGeom prst="roundRect">
          <a:avLst/>
        </a:prstGeom>
      </dgm:spPr>
      <dgm:t>
        <a:bodyPr/>
        <a:lstStyle/>
        <a:p>
          <a:endParaRPr lang="en-US"/>
        </a:p>
      </dgm:t>
    </dgm:pt>
    <dgm:pt modelId="{C6F3AD7E-C4F0-491C-9825-4D76BBB01204}" type="pres">
      <dgm:prSet presAssocID="{DCD9C7EC-E693-47B3-93B2-05703DE42873}" presName="sibTrans" presStyleCnt="0"/>
      <dgm:spPr/>
    </dgm:pt>
    <dgm:pt modelId="{D948B5EA-7DC7-40C9-BEA3-69487CE3A509}" type="pres">
      <dgm:prSet presAssocID="{1CB24148-D8C0-4488-9C3C-D2BCAD53785A}" presName="textNode" presStyleLbl="node1" presStyleIdx="1" presStyleCnt="5" custScaleY="66964">
        <dgm:presLayoutVars>
          <dgm:bulletEnabled val="1"/>
        </dgm:presLayoutVars>
      </dgm:prSet>
      <dgm:spPr>
        <a:prstGeom prst="roundRect">
          <a:avLst/>
        </a:prstGeom>
      </dgm:spPr>
      <dgm:t>
        <a:bodyPr/>
        <a:lstStyle/>
        <a:p>
          <a:endParaRPr lang="en-US"/>
        </a:p>
      </dgm:t>
    </dgm:pt>
    <dgm:pt modelId="{C6FF60E0-B669-420C-8F25-D6EE16513F1E}" type="pres">
      <dgm:prSet presAssocID="{01CAC09B-D430-404E-8279-C290BF624747}" presName="sibTrans" presStyleCnt="0"/>
      <dgm:spPr/>
    </dgm:pt>
    <dgm:pt modelId="{F74AA291-51B6-4692-8B83-D3452F97E9F9}" type="pres">
      <dgm:prSet presAssocID="{EAAD824E-EBE2-4A7C-8856-B11D3A68C180}" presName="textNode" presStyleLbl="node1" presStyleIdx="2" presStyleCnt="5" custScaleY="65476">
        <dgm:presLayoutVars>
          <dgm:bulletEnabled val="1"/>
        </dgm:presLayoutVars>
      </dgm:prSet>
      <dgm:spPr>
        <a:prstGeom prst="roundRect">
          <a:avLst/>
        </a:prstGeom>
      </dgm:spPr>
      <dgm:t>
        <a:bodyPr/>
        <a:lstStyle/>
        <a:p>
          <a:endParaRPr lang="en-US"/>
        </a:p>
      </dgm:t>
    </dgm:pt>
    <dgm:pt modelId="{6E779F52-E831-4937-A5DA-971EC3785668}" type="pres">
      <dgm:prSet presAssocID="{E6012F75-2531-41D4-B34F-3AF2A20F102B}" presName="sibTrans" presStyleCnt="0"/>
      <dgm:spPr/>
    </dgm:pt>
    <dgm:pt modelId="{68A6B0EC-1A3A-42AB-8778-1B780A861C04}" type="pres">
      <dgm:prSet presAssocID="{A0BA61B1-3B68-4519-BE57-874F610319F7}" presName="textNode" presStyleLbl="node1" presStyleIdx="3" presStyleCnt="5" custScaleY="62500">
        <dgm:presLayoutVars>
          <dgm:bulletEnabled val="1"/>
        </dgm:presLayoutVars>
      </dgm:prSet>
      <dgm:spPr>
        <a:prstGeom prst="roundRect">
          <a:avLst/>
        </a:prstGeom>
      </dgm:spPr>
      <dgm:t>
        <a:bodyPr/>
        <a:lstStyle/>
        <a:p>
          <a:endParaRPr lang="en-US"/>
        </a:p>
      </dgm:t>
    </dgm:pt>
    <dgm:pt modelId="{55DEA4BA-0C51-41C5-A413-BC3FC5BD7D89}" type="pres">
      <dgm:prSet presAssocID="{DCDF2631-798C-445A-B4DD-F4679C0A310C}" presName="sibTrans" presStyleCnt="0"/>
      <dgm:spPr/>
    </dgm:pt>
    <dgm:pt modelId="{52D7CF4D-C4B5-4450-9C3B-ED763789389A}" type="pres">
      <dgm:prSet presAssocID="{611028EF-D42A-4138-B50D-3B0D70FB547B}" presName="textNode" presStyleLbl="node1" presStyleIdx="4" presStyleCnt="5">
        <dgm:presLayoutVars>
          <dgm:bulletEnabled val="1"/>
        </dgm:presLayoutVars>
      </dgm:prSet>
      <dgm:spPr>
        <a:prstGeom prst="roundRect">
          <a:avLst/>
        </a:prstGeom>
      </dgm:spPr>
      <dgm:t>
        <a:bodyPr/>
        <a:lstStyle/>
        <a:p>
          <a:endParaRPr lang="en-US"/>
        </a:p>
      </dgm:t>
    </dgm:pt>
  </dgm:ptLst>
  <dgm:cxnLst>
    <dgm:cxn modelId="{E2CCC6B9-0995-47EA-9D31-56CE27D764EB}" type="presOf" srcId="{D420CB74-F3EA-46A3-8713-FE9408F0BD14}" destId="{346E02C8-5DDA-45C3-ADB2-1D88BDE26946}" srcOrd="0" destOrd="0" presId="urn:microsoft.com/office/officeart/2005/8/layout/hProcess9"/>
    <dgm:cxn modelId="{15FD108C-DC3B-4FDB-A66E-488BE5EBB730}" srcId="{3060D05A-99D8-46ED-997D-B5269997B29D}" destId="{D420CB74-F3EA-46A3-8713-FE9408F0BD14}" srcOrd="0" destOrd="0" parTransId="{1D174C3E-2185-4AB4-892E-17779B986A02}" sibTransId="{DCD9C7EC-E693-47B3-93B2-05703DE42873}"/>
    <dgm:cxn modelId="{B0BD7CB2-3132-4ADA-AE06-11C69C51DE36}" srcId="{3060D05A-99D8-46ED-997D-B5269997B29D}" destId="{611028EF-D42A-4138-B50D-3B0D70FB547B}" srcOrd="4" destOrd="0" parTransId="{D2050942-AB03-44CA-91B2-6368FD26556C}" sibTransId="{E0D167FC-1563-41EC-96E5-D3D6E45A7626}"/>
    <dgm:cxn modelId="{633254D2-283A-45FD-A8B2-C46D93F65F39}" type="presOf" srcId="{A0BA61B1-3B68-4519-BE57-874F610319F7}" destId="{68A6B0EC-1A3A-42AB-8778-1B780A861C04}" srcOrd="0" destOrd="0" presId="urn:microsoft.com/office/officeart/2005/8/layout/hProcess9"/>
    <dgm:cxn modelId="{F8CBBB33-A0AD-4A1B-AFA1-5E75786C0958}" type="presOf" srcId="{EAAD824E-EBE2-4A7C-8856-B11D3A68C180}" destId="{F74AA291-51B6-4692-8B83-D3452F97E9F9}" srcOrd="0" destOrd="0" presId="urn:microsoft.com/office/officeart/2005/8/layout/hProcess9"/>
    <dgm:cxn modelId="{2C1F6A41-FFDB-4672-AB19-38E65D0423BE}" type="presOf" srcId="{3060D05A-99D8-46ED-997D-B5269997B29D}" destId="{D0525BCC-D622-41AD-A64D-2C19BE7B7025}" srcOrd="0" destOrd="0" presId="urn:microsoft.com/office/officeart/2005/8/layout/hProcess9"/>
    <dgm:cxn modelId="{7975346A-203E-46AF-9325-EB546E0F85A4}" type="presOf" srcId="{1CB24148-D8C0-4488-9C3C-D2BCAD53785A}" destId="{D948B5EA-7DC7-40C9-BEA3-69487CE3A509}" srcOrd="0" destOrd="0" presId="urn:microsoft.com/office/officeart/2005/8/layout/hProcess9"/>
    <dgm:cxn modelId="{195C0AD6-30F8-49F0-B651-78E0753A05AD}" srcId="{3060D05A-99D8-46ED-997D-B5269997B29D}" destId="{1CB24148-D8C0-4488-9C3C-D2BCAD53785A}" srcOrd="1" destOrd="0" parTransId="{828837A5-7CBE-4577-92DC-2D8C88BF481E}" sibTransId="{01CAC09B-D430-404E-8279-C290BF624747}"/>
    <dgm:cxn modelId="{81C952F2-4A36-49BA-A9E3-01E5394B81FC}" type="presOf" srcId="{611028EF-D42A-4138-B50D-3B0D70FB547B}" destId="{52D7CF4D-C4B5-4450-9C3B-ED763789389A}" srcOrd="0" destOrd="0" presId="urn:microsoft.com/office/officeart/2005/8/layout/hProcess9"/>
    <dgm:cxn modelId="{82979B26-0925-4531-AB52-EC349824931E}" srcId="{3060D05A-99D8-46ED-997D-B5269997B29D}" destId="{A0BA61B1-3B68-4519-BE57-874F610319F7}" srcOrd="3" destOrd="0" parTransId="{CEE71A3C-5051-49DB-9AEE-46827FBFC287}" sibTransId="{DCDF2631-798C-445A-B4DD-F4679C0A310C}"/>
    <dgm:cxn modelId="{8B19451F-AE12-4E3F-BEA4-A2814DE41C31}" srcId="{3060D05A-99D8-46ED-997D-B5269997B29D}" destId="{EAAD824E-EBE2-4A7C-8856-B11D3A68C180}" srcOrd="2" destOrd="0" parTransId="{D2538715-9BF0-4886-A834-78E50ACC29E9}" sibTransId="{E6012F75-2531-41D4-B34F-3AF2A20F102B}"/>
    <dgm:cxn modelId="{B89C5BED-4641-42FE-83A5-0C08292FF599}" type="presParOf" srcId="{D0525BCC-D622-41AD-A64D-2C19BE7B7025}" destId="{B30588E9-40FE-48E1-8857-A32640CA7289}" srcOrd="0" destOrd="0" presId="urn:microsoft.com/office/officeart/2005/8/layout/hProcess9"/>
    <dgm:cxn modelId="{2DE41C47-ECDB-48A3-8373-38BF9F63DCD3}" type="presParOf" srcId="{D0525BCC-D622-41AD-A64D-2C19BE7B7025}" destId="{45386ED8-D91E-4952-8F06-020D6A09CF4D}" srcOrd="1" destOrd="0" presId="urn:microsoft.com/office/officeart/2005/8/layout/hProcess9"/>
    <dgm:cxn modelId="{8339E834-0471-47C6-B956-A876558F3396}" type="presParOf" srcId="{45386ED8-D91E-4952-8F06-020D6A09CF4D}" destId="{346E02C8-5DDA-45C3-ADB2-1D88BDE26946}" srcOrd="0" destOrd="0" presId="urn:microsoft.com/office/officeart/2005/8/layout/hProcess9"/>
    <dgm:cxn modelId="{C42B4B97-8DC7-4FE5-8E67-5A3CD4E6E5C1}" type="presParOf" srcId="{45386ED8-D91E-4952-8F06-020D6A09CF4D}" destId="{C6F3AD7E-C4F0-491C-9825-4D76BBB01204}" srcOrd="1" destOrd="0" presId="urn:microsoft.com/office/officeart/2005/8/layout/hProcess9"/>
    <dgm:cxn modelId="{42ED1978-E256-41BD-B0FB-FAF97072DF04}" type="presParOf" srcId="{45386ED8-D91E-4952-8F06-020D6A09CF4D}" destId="{D948B5EA-7DC7-40C9-BEA3-69487CE3A509}" srcOrd="2" destOrd="0" presId="urn:microsoft.com/office/officeart/2005/8/layout/hProcess9"/>
    <dgm:cxn modelId="{A992BC7B-751D-4D32-B8AC-F528B1CAEEB7}" type="presParOf" srcId="{45386ED8-D91E-4952-8F06-020D6A09CF4D}" destId="{C6FF60E0-B669-420C-8F25-D6EE16513F1E}" srcOrd="3" destOrd="0" presId="urn:microsoft.com/office/officeart/2005/8/layout/hProcess9"/>
    <dgm:cxn modelId="{5E1543C0-1A38-44B6-BCD6-8AAB4139421E}" type="presParOf" srcId="{45386ED8-D91E-4952-8F06-020D6A09CF4D}" destId="{F74AA291-51B6-4692-8B83-D3452F97E9F9}" srcOrd="4" destOrd="0" presId="urn:microsoft.com/office/officeart/2005/8/layout/hProcess9"/>
    <dgm:cxn modelId="{7CB7A643-10A4-4507-A78B-954D6FD92270}" type="presParOf" srcId="{45386ED8-D91E-4952-8F06-020D6A09CF4D}" destId="{6E779F52-E831-4937-A5DA-971EC3785668}" srcOrd="5" destOrd="0" presId="urn:microsoft.com/office/officeart/2005/8/layout/hProcess9"/>
    <dgm:cxn modelId="{AD8A37D4-BB35-4AAE-B07E-FEA60982F3C8}" type="presParOf" srcId="{45386ED8-D91E-4952-8F06-020D6A09CF4D}" destId="{68A6B0EC-1A3A-42AB-8778-1B780A861C04}" srcOrd="6" destOrd="0" presId="urn:microsoft.com/office/officeart/2005/8/layout/hProcess9"/>
    <dgm:cxn modelId="{26470806-B867-440C-8C21-7931874E8980}" type="presParOf" srcId="{45386ED8-D91E-4952-8F06-020D6A09CF4D}" destId="{55DEA4BA-0C51-41C5-A413-BC3FC5BD7D89}" srcOrd="7" destOrd="0" presId="urn:microsoft.com/office/officeart/2005/8/layout/hProcess9"/>
    <dgm:cxn modelId="{3FFA55FF-5F28-465F-938B-38C22124F7E6}" type="presParOf" srcId="{45386ED8-D91E-4952-8F06-020D6A09CF4D}" destId="{52D7CF4D-C4B5-4450-9C3B-ED763789389A}"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BE6FF0-ED00-4E05-8E99-9BC21ECA37ED}" type="doc">
      <dgm:prSet loTypeId="urn:microsoft.com/office/officeart/2005/8/layout/equation1" loCatId="process" qsTypeId="urn:microsoft.com/office/officeart/2005/8/quickstyle/simple1" qsCatId="simple" csTypeId="urn:microsoft.com/office/officeart/2005/8/colors/accent1_1" csCatId="accent1" phldr="1"/>
      <dgm:spPr/>
    </dgm:pt>
    <dgm:pt modelId="{0D24AA9D-5A0F-447F-9DA5-DF4B69F7381A}">
      <dgm:prSet phldrT="[Text]" custT="1"/>
      <dgm:spPr/>
      <dgm:t>
        <a:bodyPr/>
        <a:lstStyle/>
        <a:p>
          <a:r>
            <a:rPr lang="en-US" sz="1400" dirty="0" smtClean="0"/>
            <a:t>Student can write with various </a:t>
          </a:r>
          <a:r>
            <a:rPr lang="en-US" sz="1400" dirty="0"/>
            <a:t>Purposes </a:t>
          </a:r>
        </a:p>
      </dgm:t>
    </dgm:pt>
    <dgm:pt modelId="{ACA58886-2D39-4D8D-BB03-91F94D0D1465}" type="parTrans" cxnId="{EC0931AB-88F2-4EE9-93B4-71293FCCF4B9}">
      <dgm:prSet/>
      <dgm:spPr/>
      <dgm:t>
        <a:bodyPr/>
        <a:lstStyle/>
        <a:p>
          <a:endParaRPr lang="en-US"/>
        </a:p>
      </dgm:t>
    </dgm:pt>
    <dgm:pt modelId="{37D7C628-9FD5-4957-867D-5A1B7C7313AC}" type="sibTrans" cxnId="{EC0931AB-88F2-4EE9-93B4-71293FCCF4B9}">
      <dgm:prSet/>
      <dgm:spPr/>
      <dgm:t>
        <a:bodyPr/>
        <a:lstStyle/>
        <a:p>
          <a:endParaRPr lang="en-US"/>
        </a:p>
      </dgm:t>
    </dgm:pt>
    <dgm:pt modelId="{2496A882-C9A1-4898-B677-0A20B3A9BBAA}">
      <dgm:prSet phldrT="[Text]" custT="1"/>
      <dgm:spPr/>
      <dgm:t>
        <a:bodyPr/>
        <a:lstStyle/>
        <a:p>
          <a:r>
            <a:rPr lang="en-US" sz="1400" dirty="0" smtClean="0"/>
            <a:t>Student can write to various Audiences</a:t>
          </a:r>
          <a:r>
            <a:rPr lang="en-US" sz="1400" dirty="0"/>
            <a:t> </a:t>
          </a:r>
        </a:p>
      </dgm:t>
    </dgm:pt>
    <dgm:pt modelId="{FA14698D-C443-457E-8298-9CAF0726A980}" type="parTrans" cxnId="{C083E7D9-B942-43D4-8A0A-9D674C2F348D}">
      <dgm:prSet/>
      <dgm:spPr/>
      <dgm:t>
        <a:bodyPr/>
        <a:lstStyle/>
        <a:p>
          <a:endParaRPr lang="en-US"/>
        </a:p>
      </dgm:t>
    </dgm:pt>
    <dgm:pt modelId="{05C56DE6-4A3C-4675-B6D5-E2E75E721618}" type="sibTrans" cxnId="{C083E7D9-B942-43D4-8A0A-9D674C2F348D}">
      <dgm:prSet/>
      <dgm:spPr/>
      <dgm:t>
        <a:bodyPr/>
        <a:lstStyle/>
        <a:p>
          <a:endParaRPr lang="en-US"/>
        </a:p>
      </dgm:t>
    </dgm:pt>
    <dgm:pt modelId="{B7D8C98E-F567-4C5F-A084-DC6E465B3E71}">
      <dgm:prSet phldrT="[Text]" custT="1"/>
      <dgm:spPr>
        <a:solidFill>
          <a:schemeClr val="accent1">
            <a:lumMod val="40000"/>
            <a:lumOff val="60000"/>
          </a:schemeClr>
        </a:solidFill>
      </dgm:spPr>
      <dgm:t>
        <a:bodyPr/>
        <a:lstStyle/>
        <a:p>
          <a:r>
            <a:rPr lang="en-US" sz="1400" b="1" dirty="0"/>
            <a:t>An Effective Communicator</a:t>
          </a:r>
        </a:p>
      </dgm:t>
    </dgm:pt>
    <dgm:pt modelId="{C9D7FEA5-B8EF-489F-98E7-12D5F92CF629}" type="parTrans" cxnId="{67674624-815E-4B58-807C-F0A237E78260}">
      <dgm:prSet/>
      <dgm:spPr/>
      <dgm:t>
        <a:bodyPr/>
        <a:lstStyle/>
        <a:p>
          <a:endParaRPr lang="en-US"/>
        </a:p>
      </dgm:t>
    </dgm:pt>
    <dgm:pt modelId="{3453CECA-C68E-4F2E-8BCB-EF4CC8D92E27}" type="sibTrans" cxnId="{67674624-815E-4B58-807C-F0A237E78260}">
      <dgm:prSet/>
      <dgm:spPr/>
      <dgm:t>
        <a:bodyPr/>
        <a:lstStyle/>
        <a:p>
          <a:endParaRPr lang="en-US"/>
        </a:p>
      </dgm:t>
    </dgm:pt>
    <dgm:pt modelId="{A2557C20-2AEB-4F6D-BBA5-DF99AE282497}">
      <dgm:prSet custT="1"/>
      <dgm:spPr/>
      <dgm:t>
        <a:bodyPr/>
        <a:lstStyle/>
        <a:p>
          <a:r>
            <a:rPr lang="en-US" sz="1400" dirty="0" smtClean="0"/>
            <a:t>Student can write in various genres</a:t>
          </a:r>
          <a:endParaRPr lang="en-US" sz="1400" dirty="0"/>
        </a:p>
      </dgm:t>
    </dgm:pt>
    <dgm:pt modelId="{A0B26A43-EB53-4EEB-B95A-174D54C9B37F}" type="parTrans" cxnId="{B81B8C1D-026F-45EC-BA7B-A94280EEF9D1}">
      <dgm:prSet/>
      <dgm:spPr/>
      <dgm:t>
        <a:bodyPr/>
        <a:lstStyle/>
        <a:p>
          <a:endParaRPr lang="en-US"/>
        </a:p>
      </dgm:t>
    </dgm:pt>
    <dgm:pt modelId="{BAF5ADE3-0871-403A-85AA-B72F82140182}" type="sibTrans" cxnId="{B81B8C1D-026F-45EC-BA7B-A94280EEF9D1}">
      <dgm:prSet/>
      <dgm:spPr/>
      <dgm:t>
        <a:bodyPr/>
        <a:lstStyle/>
        <a:p>
          <a:endParaRPr lang="en-US"/>
        </a:p>
      </dgm:t>
    </dgm:pt>
    <dgm:pt modelId="{B25E7178-B8E2-4EAC-B419-443DFB83C9FC}" type="pres">
      <dgm:prSet presAssocID="{98BE6FF0-ED00-4E05-8E99-9BC21ECA37ED}" presName="linearFlow" presStyleCnt="0">
        <dgm:presLayoutVars>
          <dgm:dir/>
          <dgm:resizeHandles val="exact"/>
        </dgm:presLayoutVars>
      </dgm:prSet>
      <dgm:spPr/>
    </dgm:pt>
    <dgm:pt modelId="{1BC09984-652B-404E-91E0-9F44BC2096B9}" type="pres">
      <dgm:prSet presAssocID="{0D24AA9D-5A0F-447F-9DA5-DF4B69F7381A}" presName="node" presStyleLbl="node1" presStyleIdx="0" presStyleCnt="4">
        <dgm:presLayoutVars>
          <dgm:bulletEnabled val="1"/>
        </dgm:presLayoutVars>
      </dgm:prSet>
      <dgm:spPr/>
      <dgm:t>
        <a:bodyPr/>
        <a:lstStyle/>
        <a:p>
          <a:endParaRPr lang="en-US"/>
        </a:p>
      </dgm:t>
    </dgm:pt>
    <dgm:pt modelId="{7F9BAE97-77A1-45F1-9B53-7F6A7AAA8C8B}" type="pres">
      <dgm:prSet presAssocID="{37D7C628-9FD5-4957-867D-5A1B7C7313AC}" presName="spacerL" presStyleCnt="0"/>
      <dgm:spPr/>
    </dgm:pt>
    <dgm:pt modelId="{56538B20-FB44-42EC-AF11-E91E27F68D41}" type="pres">
      <dgm:prSet presAssocID="{37D7C628-9FD5-4957-867D-5A1B7C7313AC}" presName="sibTrans" presStyleLbl="sibTrans2D1" presStyleIdx="0" presStyleCnt="3"/>
      <dgm:spPr/>
      <dgm:t>
        <a:bodyPr/>
        <a:lstStyle/>
        <a:p>
          <a:endParaRPr lang="en-US"/>
        </a:p>
      </dgm:t>
    </dgm:pt>
    <dgm:pt modelId="{0E4FF0FC-AAB5-4274-9DAD-42FAA1BB8BB6}" type="pres">
      <dgm:prSet presAssocID="{37D7C628-9FD5-4957-867D-5A1B7C7313AC}" presName="spacerR" presStyleCnt="0"/>
      <dgm:spPr/>
    </dgm:pt>
    <dgm:pt modelId="{68DF2F82-4FC1-4A8E-B021-8D53F93E8B1E}" type="pres">
      <dgm:prSet presAssocID="{2496A882-C9A1-4898-B677-0A20B3A9BBAA}" presName="node" presStyleLbl="node1" presStyleIdx="1" presStyleCnt="4">
        <dgm:presLayoutVars>
          <dgm:bulletEnabled val="1"/>
        </dgm:presLayoutVars>
      </dgm:prSet>
      <dgm:spPr/>
      <dgm:t>
        <a:bodyPr/>
        <a:lstStyle/>
        <a:p>
          <a:endParaRPr lang="en-US"/>
        </a:p>
      </dgm:t>
    </dgm:pt>
    <dgm:pt modelId="{63DA6435-EC49-4361-BF9D-6028F458820A}" type="pres">
      <dgm:prSet presAssocID="{05C56DE6-4A3C-4675-B6D5-E2E75E721618}" presName="spacerL" presStyleCnt="0"/>
      <dgm:spPr/>
    </dgm:pt>
    <dgm:pt modelId="{A65277A2-FC10-43C0-81D2-9CFAE9A53055}" type="pres">
      <dgm:prSet presAssocID="{05C56DE6-4A3C-4675-B6D5-E2E75E721618}" presName="sibTrans" presStyleLbl="sibTrans2D1" presStyleIdx="1" presStyleCnt="3"/>
      <dgm:spPr/>
      <dgm:t>
        <a:bodyPr/>
        <a:lstStyle/>
        <a:p>
          <a:endParaRPr lang="en-US"/>
        </a:p>
      </dgm:t>
    </dgm:pt>
    <dgm:pt modelId="{195FEDAA-C450-46A6-A644-E8BEC299390F}" type="pres">
      <dgm:prSet presAssocID="{05C56DE6-4A3C-4675-B6D5-E2E75E721618}" presName="spacerR" presStyleCnt="0"/>
      <dgm:spPr/>
    </dgm:pt>
    <dgm:pt modelId="{D268336A-F871-47AB-ACD4-08935782D5B3}" type="pres">
      <dgm:prSet presAssocID="{A2557C20-2AEB-4F6D-BBA5-DF99AE282497}" presName="node" presStyleLbl="node1" presStyleIdx="2" presStyleCnt="4">
        <dgm:presLayoutVars>
          <dgm:bulletEnabled val="1"/>
        </dgm:presLayoutVars>
      </dgm:prSet>
      <dgm:spPr/>
      <dgm:t>
        <a:bodyPr/>
        <a:lstStyle/>
        <a:p>
          <a:endParaRPr lang="en-US"/>
        </a:p>
      </dgm:t>
    </dgm:pt>
    <dgm:pt modelId="{E7038033-1B59-44F5-B435-49F0C906A64A}" type="pres">
      <dgm:prSet presAssocID="{BAF5ADE3-0871-403A-85AA-B72F82140182}" presName="spacerL" presStyleCnt="0"/>
      <dgm:spPr/>
    </dgm:pt>
    <dgm:pt modelId="{E96A4414-45A9-4685-B2CC-C568124CE630}" type="pres">
      <dgm:prSet presAssocID="{BAF5ADE3-0871-403A-85AA-B72F82140182}" presName="sibTrans" presStyleLbl="sibTrans2D1" presStyleIdx="2" presStyleCnt="3"/>
      <dgm:spPr/>
      <dgm:t>
        <a:bodyPr/>
        <a:lstStyle/>
        <a:p>
          <a:endParaRPr lang="en-US"/>
        </a:p>
      </dgm:t>
    </dgm:pt>
    <dgm:pt modelId="{A2136F1C-87F1-4BC1-8889-33DEBE02C81F}" type="pres">
      <dgm:prSet presAssocID="{BAF5ADE3-0871-403A-85AA-B72F82140182}" presName="spacerR" presStyleCnt="0"/>
      <dgm:spPr/>
    </dgm:pt>
    <dgm:pt modelId="{344506E5-BC46-4F91-B6CF-638E71BC67DD}" type="pres">
      <dgm:prSet presAssocID="{B7D8C98E-F567-4C5F-A084-DC6E465B3E71}" presName="node" presStyleLbl="node1" presStyleIdx="3" presStyleCnt="4" custScaleX="149443" custScaleY="89120">
        <dgm:presLayoutVars>
          <dgm:bulletEnabled val="1"/>
        </dgm:presLayoutVars>
      </dgm:prSet>
      <dgm:spPr/>
      <dgm:t>
        <a:bodyPr/>
        <a:lstStyle/>
        <a:p>
          <a:endParaRPr lang="en-US"/>
        </a:p>
      </dgm:t>
    </dgm:pt>
  </dgm:ptLst>
  <dgm:cxnLst>
    <dgm:cxn modelId="{67674624-815E-4B58-807C-F0A237E78260}" srcId="{98BE6FF0-ED00-4E05-8E99-9BC21ECA37ED}" destId="{B7D8C98E-F567-4C5F-A084-DC6E465B3E71}" srcOrd="3" destOrd="0" parTransId="{C9D7FEA5-B8EF-489F-98E7-12D5F92CF629}" sibTransId="{3453CECA-C68E-4F2E-8BCB-EF4CC8D92E27}"/>
    <dgm:cxn modelId="{29CE2158-C86A-4476-BDC5-5D831900CA09}" type="presOf" srcId="{37D7C628-9FD5-4957-867D-5A1B7C7313AC}" destId="{56538B20-FB44-42EC-AF11-E91E27F68D41}" srcOrd="0" destOrd="0" presId="urn:microsoft.com/office/officeart/2005/8/layout/equation1"/>
    <dgm:cxn modelId="{C3E4794F-D996-4FFD-B69B-8851580F3194}" type="presOf" srcId="{05C56DE6-4A3C-4675-B6D5-E2E75E721618}" destId="{A65277A2-FC10-43C0-81D2-9CFAE9A53055}" srcOrd="0" destOrd="0" presId="urn:microsoft.com/office/officeart/2005/8/layout/equation1"/>
    <dgm:cxn modelId="{DD1207D5-5FF1-4780-AD1E-187E6515BA61}" type="presOf" srcId="{0D24AA9D-5A0F-447F-9DA5-DF4B69F7381A}" destId="{1BC09984-652B-404E-91E0-9F44BC2096B9}" srcOrd="0" destOrd="0" presId="urn:microsoft.com/office/officeart/2005/8/layout/equation1"/>
    <dgm:cxn modelId="{B81B8C1D-026F-45EC-BA7B-A94280EEF9D1}" srcId="{98BE6FF0-ED00-4E05-8E99-9BC21ECA37ED}" destId="{A2557C20-2AEB-4F6D-BBA5-DF99AE282497}" srcOrd="2" destOrd="0" parTransId="{A0B26A43-EB53-4EEB-B95A-174D54C9B37F}" sibTransId="{BAF5ADE3-0871-403A-85AA-B72F82140182}"/>
    <dgm:cxn modelId="{3AEE9C90-8D17-469F-91A4-A422384D7E74}" type="presOf" srcId="{2496A882-C9A1-4898-B677-0A20B3A9BBAA}" destId="{68DF2F82-4FC1-4A8E-B021-8D53F93E8B1E}" srcOrd="0" destOrd="0" presId="urn:microsoft.com/office/officeart/2005/8/layout/equation1"/>
    <dgm:cxn modelId="{EC0931AB-88F2-4EE9-93B4-71293FCCF4B9}" srcId="{98BE6FF0-ED00-4E05-8E99-9BC21ECA37ED}" destId="{0D24AA9D-5A0F-447F-9DA5-DF4B69F7381A}" srcOrd="0" destOrd="0" parTransId="{ACA58886-2D39-4D8D-BB03-91F94D0D1465}" sibTransId="{37D7C628-9FD5-4957-867D-5A1B7C7313AC}"/>
    <dgm:cxn modelId="{506B971B-E519-48B6-BD99-D568AF5059B1}" type="presOf" srcId="{A2557C20-2AEB-4F6D-BBA5-DF99AE282497}" destId="{D268336A-F871-47AB-ACD4-08935782D5B3}" srcOrd="0" destOrd="0" presId="urn:microsoft.com/office/officeart/2005/8/layout/equation1"/>
    <dgm:cxn modelId="{C083E7D9-B942-43D4-8A0A-9D674C2F348D}" srcId="{98BE6FF0-ED00-4E05-8E99-9BC21ECA37ED}" destId="{2496A882-C9A1-4898-B677-0A20B3A9BBAA}" srcOrd="1" destOrd="0" parTransId="{FA14698D-C443-457E-8298-9CAF0726A980}" sibTransId="{05C56DE6-4A3C-4675-B6D5-E2E75E721618}"/>
    <dgm:cxn modelId="{F136F326-1999-4F3C-9BDC-0069AC70B3DE}" type="presOf" srcId="{B7D8C98E-F567-4C5F-A084-DC6E465B3E71}" destId="{344506E5-BC46-4F91-B6CF-638E71BC67DD}" srcOrd="0" destOrd="0" presId="urn:microsoft.com/office/officeart/2005/8/layout/equation1"/>
    <dgm:cxn modelId="{E735D6A9-D602-4336-8580-CB871E0197C5}" type="presOf" srcId="{BAF5ADE3-0871-403A-85AA-B72F82140182}" destId="{E96A4414-45A9-4685-B2CC-C568124CE630}" srcOrd="0" destOrd="0" presId="urn:microsoft.com/office/officeart/2005/8/layout/equation1"/>
    <dgm:cxn modelId="{3A1BCA1B-8B54-41F1-9AED-20A565C052A0}" type="presOf" srcId="{98BE6FF0-ED00-4E05-8E99-9BC21ECA37ED}" destId="{B25E7178-B8E2-4EAC-B419-443DFB83C9FC}" srcOrd="0" destOrd="0" presId="urn:microsoft.com/office/officeart/2005/8/layout/equation1"/>
    <dgm:cxn modelId="{9255BADD-AB77-4630-9DBC-49D688417A29}" type="presParOf" srcId="{B25E7178-B8E2-4EAC-B419-443DFB83C9FC}" destId="{1BC09984-652B-404E-91E0-9F44BC2096B9}" srcOrd="0" destOrd="0" presId="urn:microsoft.com/office/officeart/2005/8/layout/equation1"/>
    <dgm:cxn modelId="{11E8EB37-4DD1-4C98-94F2-2A38FA8F0ABB}" type="presParOf" srcId="{B25E7178-B8E2-4EAC-B419-443DFB83C9FC}" destId="{7F9BAE97-77A1-45F1-9B53-7F6A7AAA8C8B}" srcOrd="1" destOrd="0" presId="urn:microsoft.com/office/officeart/2005/8/layout/equation1"/>
    <dgm:cxn modelId="{435401DA-E7B1-4B48-BC4A-1D3BC4BCFBC3}" type="presParOf" srcId="{B25E7178-B8E2-4EAC-B419-443DFB83C9FC}" destId="{56538B20-FB44-42EC-AF11-E91E27F68D41}" srcOrd="2" destOrd="0" presId="urn:microsoft.com/office/officeart/2005/8/layout/equation1"/>
    <dgm:cxn modelId="{3785F14F-00C2-40B2-8693-93C9B08D5AF5}" type="presParOf" srcId="{B25E7178-B8E2-4EAC-B419-443DFB83C9FC}" destId="{0E4FF0FC-AAB5-4274-9DAD-42FAA1BB8BB6}" srcOrd="3" destOrd="0" presId="urn:microsoft.com/office/officeart/2005/8/layout/equation1"/>
    <dgm:cxn modelId="{D6805B3C-9876-404A-A845-0EEFBC65CBB4}" type="presParOf" srcId="{B25E7178-B8E2-4EAC-B419-443DFB83C9FC}" destId="{68DF2F82-4FC1-4A8E-B021-8D53F93E8B1E}" srcOrd="4" destOrd="0" presId="urn:microsoft.com/office/officeart/2005/8/layout/equation1"/>
    <dgm:cxn modelId="{7A71CE92-A4B9-48E1-952A-F32A10FB9B0B}" type="presParOf" srcId="{B25E7178-B8E2-4EAC-B419-443DFB83C9FC}" destId="{63DA6435-EC49-4361-BF9D-6028F458820A}" srcOrd="5" destOrd="0" presId="urn:microsoft.com/office/officeart/2005/8/layout/equation1"/>
    <dgm:cxn modelId="{89AB4520-6755-489C-97CF-F84F16816C20}" type="presParOf" srcId="{B25E7178-B8E2-4EAC-B419-443DFB83C9FC}" destId="{A65277A2-FC10-43C0-81D2-9CFAE9A53055}" srcOrd="6" destOrd="0" presId="urn:microsoft.com/office/officeart/2005/8/layout/equation1"/>
    <dgm:cxn modelId="{7A1C2C2F-FED0-4BFB-897C-17BB36ADF693}" type="presParOf" srcId="{B25E7178-B8E2-4EAC-B419-443DFB83C9FC}" destId="{195FEDAA-C450-46A6-A644-E8BEC299390F}" srcOrd="7" destOrd="0" presId="urn:microsoft.com/office/officeart/2005/8/layout/equation1"/>
    <dgm:cxn modelId="{7B30EE43-9C2D-4F03-8AB9-C2D80697DA1A}" type="presParOf" srcId="{B25E7178-B8E2-4EAC-B419-443DFB83C9FC}" destId="{D268336A-F871-47AB-ACD4-08935782D5B3}" srcOrd="8" destOrd="0" presId="urn:microsoft.com/office/officeart/2005/8/layout/equation1"/>
    <dgm:cxn modelId="{DB24CD8B-C347-49E8-A97B-4EC69980B9E7}" type="presParOf" srcId="{B25E7178-B8E2-4EAC-B419-443DFB83C9FC}" destId="{E7038033-1B59-44F5-B435-49F0C906A64A}" srcOrd="9" destOrd="0" presId="urn:microsoft.com/office/officeart/2005/8/layout/equation1"/>
    <dgm:cxn modelId="{4E37C31A-0ECC-4506-9455-7D8E0CB95367}" type="presParOf" srcId="{B25E7178-B8E2-4EAC-B419-443DFB83C9FC}" destId="{E96A4414-45A9-4685-B2CC-C568124CE630}" srcOrd="10" destOrd="0" presId="urn:microsoft.com/office/officeart/2005/8/layout/equation1"/>
    <dgm:cxn modelId="{062DBAB4-079A-4F7C-A56D-B319F89AA7A3}" type="presParOf" srcId="{B25E7178-B8E2-4EAC-B419-443DFB83C9FC}" destId="{A2136F1C-87F1-4BC1-8889-33DEBE02C81F}" srcOrd="11" destOrd="0" presId="urn:microsoft.com/office/officeart/2005/8/layout/equation1"/>
    <dgm:cxn modelId="{827525DE-9480-4B4A-8E15-24B2ACB6E6DD}" type="presParOf" srcId="{B25E7178-B8E2-4EAC-B419-443DFB83C9FC}" destId="{344506E5-BC46-4F91-B6CF-638E71BC67DD}" srcOrd="12"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8E92B85-8E0C-4A32-A8A1-B962307BD7F2}" type="doc">
      <dgm:prSet loTypeId="urn:microsoft.com/office/officeart/2011/layout/InterconnectedBlockProcess" loCatId="process" qsTypeId="urn:microsoft.com/office/officeart/2005/8/quickstyle/simple1" qsCatId="simple" csTypeId="urn:microsoft.com/office/officeart/2005/8/colors/accent1_2" csCatId="accent1" phldr="1"/>
      <dgm:spPr/>
      <dgm:t>
        <a:bodyPr/>
        <a:lstStyle/>
        <a:p>
          <a:endParaRPr lang="en-US"/>
        </a:p>
      </dgm:t>
    </dgm:pt>
    <dgm:pt modelId="{ABA76B09-0A89-4041-85FD-62E135154073}">
      <dgm:prSet phldrT="[Text]" custT="1"/>
      <dgm:spPr/>
      <dgm:t>
        <a:bodyPr/>
        <a:lstStyle/>
        <a:p>
          <a:r>
            <a:rPr lang="en-US" sz="1000"/>
            <a:t>Critical Reading  Essay (7)</a:t>
          </a:r>
        </a:p>
      </dgm:t>
    </dgm:pt>
    <dgm:pt modelId="{E634EA97-863D-4F28-9BF0-B99661D1D288}" type="parTrans" cxnId="{6481B51F-C374-41AC-B714-FDD936CA6B82}">
      <dgm:prSet/>
      <dgm:spPr/>
      <dgm:t>
        <a:bodyPr/>
        <a:lstStyle/>
        <a:p>
          <a:endParaRPr lang="en-US"/>
        </a:p>
      </dgm:t>
    </dgm:pt>
    <dgm:pt modelId="{329F7B51-D6BF-40ED-BD30-CB606623D064}" type="sibTrans" cxnId="{6481B51F-C374-41AC-B714-FDD936CA6B82}">
      <dgm:prSet/>
      <dgm:spPr/>
      <dgm:t>
        <a:bodyPr/>
        <a:lstStyle/>
        <a:p>
          <a:endParaRPr lang="en-US"/>
        </a:p>
      </dgm:t>
    </dgm:pt>
    <dgm:pt modelId="{0EDE0ADE-94A6-4C1D-9445-193BA7BA11AF}">
      <dgm:prSet phldrT="[Text]"/>
      <dgm:spPr/>
      <dgm:t>
        <a:bodyPr/>
        <a:lstStyle/>
        <a:p>
          <a:pPr algn="ctr"/>
          <a:r>
            <a:rPr lang="en-US"/>
            <a:t>Chapters 1-3 of </a:t>
          </a:r>
          <a:r>
            <a:rPr lang="en-US" i="1"/>
            <a:t>The Other Wes Moore</a:t>
          </a:r>
        </a:p>
      </dgm:t>
    </dgm:pt>
    <dgm:pt modelId="{4C58A184-3E14-4BC9-BC9E-1947BDB08185}" type="parTrans" cxnId="{77B0813D-3294-4A31-A7E1-41C6F4F629DD}">
      <dgm:prSet/>
      <dgm:spPr/>
      <dgm:t>
        <a:bodyPr/>
        <a:lstStyle/>
        <a:p>
          <a:endParaRPr lang="en-US"/>
        </a:p>
      </dgm:t>
    </dgm:pt>
    <dgm:pt modelId="{135769CE-4C45-4129-98D5-25594B37D745}" type="sibTrans" cxnId="{77B0813D-3294-4A31-A7E1-41C6F4F629DD}">
      <dgm:prSet/>
      <dgm:spPr/>
      <dgm:t>
        <a:bodyPr/>
        <a:lstStyle/>
        <a:p>
          <a:endParaRPr lang="en-US"/>
        </a:p>
      </dgm:t>
    </dgm:pt>
    <dgm:pt modelId="{7315C64F-3D5B-45BA-B306-D35370A5728B}">
      <dgm:prSet phldrT="[Text]"/>
      <dgm:spPr/>
      <dgm:t>
        <a:bodyPr/>
        <a:lstStyle/>
        <a:p>
          <a:r>
            <a:rPr lang="en-US"/>
            <a:t>Critical Essay(9)</a:t>
          </a:r>
        </a:p>
      </dgm:t>
    </dgm:pt>
    <dgm:pt modelId="{6E1CD066-ED46-4D6B-96EA-A1F37506C730}" type="parTrans" cxnId="{FFB11CF4-EE5F-4D84-972D-A04A1AB51C3F}">
      <dgm:prSet/>
      <dgm:spPr/>
      <dgm:t>
        <a:bodyPr/>
        <a:lstStyle/>
        <a:p>
          <a:endParaRPr lang="en-US"/>
        </a:p>
      </dgm:t>
    </dgm:pt>
    <dgm:pt modelId="{15F9D7CD-38AF-4D4B-9BC1-BEBEA19E6B98}" type="sibTrans" cxnId="{FFB11CF4-EE5F-4D84-972D-A04A1AB51C3F}">
      <dgm:prSet/>
      <dgm:spPr/>
      <dgm:t>
        <a:bodyPr/>
        <a:lstStyle/>
        <a:p>
          <a:endParaRPr lang="en-US"/>
        </a:p>
      </dgm:t>
    </dgm:pt>
    <dgm:pt modelId="{DC31EF5E-797A-4671-8B32-FD38FB7C2E8A}">
      <dgm:prSet phldrT="[Text]"/>
      <dgm:spPr/>
      <dgm:t>
        <a:bodyPr/>
        <a:lstStyle/>
        <a:p>
          <a:pPr algn="ctr"/>
          <a:r>
            <a:rPr lang="en-US"/>
            <a:t>Constructing an argument about an entire book:</a:t>
          </a:r>
          <a:r>
            <a:rPr lang="en-US" i="1"/>
            <a:t> The Other Wes Moore</a:t>
          </a:r>
        </a:p>
      </dgm:t>
    </dgm:pt>
    <dgm:pt modelId="{D191278A-DA33-4DD7-A6D7-CEFD14035ABF}" type="parTrans" cxnId="{8ECABFF4-5667-4825-98CA-9F15FC497D39}">
      <dgm:prSet/>
      <dgm:spPr/>
      <dgm:t>
        <a:bodyPr/>
        <a:lstStyle/>
        <a:p>
          <a:endParaRPr lang="en-US"/>
        </a:p>
      </dgm:t>
    </dgm:pt>
    <dgm:pt modelId="{CA50F1AC-A784-4E85-A396-7C9B34AC9C68}" type="sibTrans" cxnId="{8ECABFF4-5667-4825-98CA-9F15FC497D39}">
      <dgm:prSet/>
      <dgm:spPr/>
      <dgm:t>
        <a:bodyPr/>
        <a:lstStyle/>
        <a:p>
          <a:endParaRPr lang="en-US"/>
        </a:p>
      </dgm:t>
    </dgm:pt>
    <dgm:pt modelId="{69AF2B68-AB55-4EF3-BE07-67309865E319}">
      <dgm:prSet phldrT="[Text]"/>
      <dgm:spPr/>
      <dgm:t>
        <a:bodyPr/>
        <a:lstStyle/>
        <a:p>
          <a:r>
            <a:rPr lang="en-US"/>
            <a:t>Data collecting Essay (8)</a:t>
          </a:r>
        </a:p>
      </dgm:t>
    </dgm:pt>
    <dgm:pt modelId="{31F32220-33E6-4C8C-8EFD-87E412960549}" type="parTrans" cxnId="{9D43B762-3BAA-40AE-B6F7-6B10FF563F05}">
      <dgm:prSet/>
      <dgm:spPr/>
      <dgm:t>
        <a:bodyPr/>
        <a:lstStyle/>
        <a:p>
          <a:endParaRPr lang="en-US"/>
        </a:p>
      </dgm:t>
    </dgm:pt>
    <dgm:pt modelId="{C6D9592E-32C4-449C-95E9-4B83B3B61938}" type="sibTrans" cxnId="{9D43B762-3BAA-40AE-B6F7-6B10FF563F05}">
      <dgm:prSet/>
      <dgm:spPr/>
      <dgm:t>
        <a:bodyPr/>
        <a:lstStyle/>
        <a:p>
          <a:endParaRPr lang="en-US"/>
        </a:p>
      </dgm:t>
    </dgm:pt>
    <dgm:pt modelId="{50447625-1FB6-4D94-A328-F7CA4495D7B3}">
      <dgm:prSet/>
      <dgm:spPr/>
      <dgm:t>
        <a:bodyPr/>
        <a:lstStyle/>
        <a:p>
          <a:r>
            <a:rPr lang="en-US"/>
            <a:t>An annotated bibliography: </a:t>
          </a:r>
          <a:r>
            <a:rPr lang="en-US" i="1"/>
            <a:t>The Other Wes Moore</a:t>
          </a:r>
        </a:p>
      </dgm:t>
    </dgm:pt>
    <dgm:pt modelId="{2429DFD7-EBD0-4747-9179-147AFA58E686}" type="parTrans" cxnId="{99E740B4-A6EF-437F-84D1-0AEA2E27E39B}">
      <dgm:prSet/>
      <dgm:spPr/>
      <dgm:t>
        <a:bodyPr/>
        <a:lstStyle/>
        <a:p>
          <a:endParaRPr lang="en-US"/>
        </a:p>
      </dgm:t>
    </dgm:pt>
    <dgm:pt modelId="{2F08B236-44DC-4F55-B25C-03A820E05219}" type="sibTrans" cxnId="{99E740B4-A6EF-437F-84D1-0AEA2E27E39B}">
      <dgm:prSet/>
      <dgm:spPr/>
      <dgm:t>
        <a:bodyPr/>
        <a:lstStyle/>
        <a:p>
          <a:endParaRPr lang="en-US"/>
        </a:p>
      </dgm:t>
    </dgm:pt>
    <dgm:pt modelId="{CB0CBC5B-EBD7-4383-ABBE-E057125FA0F2}" type="pres">
      <dgm:prSet presAssocID="{58E92B85-8E0C-4A32-A8A1-B962307BD7F2}" presName="Name0" presStyleCnt="0">
        <dgm:presLayoutVars>
          <dgm:chMax val="7"/>
          <dgm:chPref val="5"/>
          <dgm:dir/>
          <dgm:animOne val="branch"/>
          <dgm:animLvl val="lvl"/>
        </dgm:presLayoutVars>
      </dgm:prSet>
      <dgm:spPr/>
      <dgm:t>
        <a:bodyPr/>
        <a:lstStyle/>
        <a:p>
          <a:endParaRPr lang="en-US"/>
        </a:p>
      </dgm:t>
    </dgm:pt>
    <dgm:pt modelId="{5051B34C-145E-4440-AD82-6D1D181FA58A}" type="pres">
      <dgm:prSet presAssocID="{7315C64F-3D5B-45BA-B306-D35370A5728B}" presName="ChildAccent3" presStyleCnt="0"/>
      <dgm:spPr/>
    </dgm:pt>
    <dgm:pt modelId="{B7B659F6-07A3-40B6-8D6A-134511E977BE}" type="pres">
      <dgm:prSet presAssocID="{7315C64F-3D5B-45BA-B306-D35370A5728B}" presName="ChildAccent" presStyleLbl="alignImgPlace1" presStyleIdx="0" presStyleCnt="3"/>
      <dgm:spPr/>
      <dgm:t>
        <a:bodyPr/>
        <a:lstStyle/>
        <a:p>
          <a:endParaRPr lang="en-US"/>
        </a:p>
      </dgm:t>
    </dgm:pt>
    <dgm:pt modelId="{FE01D70C-1758-4792-98A9-43C2436E4991}" type="pres">
      <dgm:prSet presAssocID="{7315C64F-3D5B-45BA-B306-D35370A5728B}" presName="Child3" presStyleLbl="revTx" presStyleIdx="0" presStyleCnt="0">
        <dgm:presLayoutVars>
          <dgm:chMax val="0"/>
          <dgm:chPref val="0"/>
          <dgm:bulletEnabled val="1"/>
        </dgm:presLayoutVars>
      </dgm:prSet>
      <dgm:spPr/>
      <dgm:t>
        <a:bodyPr/>
        <a:lstStyle/>
        <a:p>
          <a:endParaRPr lang="en-US"/>
        </a:p>
      </dgm:t>
    </dgm:pt>
    <dgm:pt modelId="{1C603916-EA56-43EF-8939-6CBD85C23A48}" type="pres">
      <dgm:prSet presAssocID="{7315C64F-3D5B-45BA-B306-D35370A5728B}" presName="Parent3" presStyleLbl="node1" presStyleIdx="0" presStyleCnt="3">
        <dgm:presLayoutVars>
          <dgm:chMax val="2"/>
          <dgm:chPref val="1"/>
          <dgm:bulletEnabled val="1"/>
        </dgm:presLayoutVars>
      </dgm:prSet>
      <dgm:spPr/>
      <dgm:t>
        <a:bodyPr/>
        <a:lstStyle/>
        <a:p>
          <a:endParaRPr lang="en-US"/>
        </a:p>
      </dgm:t>
    </dgm:pt>
    <dgm:pt modelId="{FD5B244D-9691-4CD4-A6A5-BC2066647F3A}" type="pres">
      <dgm:prSet presAssocID="{69AF2B68-AB55-4EF3-BE07-67309865E319}" presName="ChildAccent2" presStyleCnt="0"/>
      <dgm:spPr/>
    </dgm:pt>
    <dgm:pt modelId="{C29FC387-0C6E-40E5-A77F-428A1B076BF6}" type="pres">
      <dgm:prSet presAssocID="{69AF2B68-AB55-4EF3-BE07-67309865E319}" presName="ChildAccent" presStyleLbl="alignImgPlace1" presStyleIdx="1" presStyleCnt="3" custLinFactNeighborX="1162" custLinFactNeighborY="563"/>
      <dgm:spPr/>
      <dgm:t>
        <a:bodyPr/>
        <a:lstStyle/>
        <a:p>
          <a:endParaRPr lang="en-US"/>
        </a:p>
      </dgm:t>
    </dgm:pt>
    <dgm:pt modelId="{BE4B7AD5-DB74-415E-BCD6-E034019DFD0B}" type="pres">
      <dgm:prSet presAssocID="{69AF2B68-AB55-4EF3-BE07-67309865E319}" presName="Child2" presStyleLbl="revTx" presStyleIdx="0" presStyleCnt="0">
        <dgm:presLayoutVars>
          <dgm:chMax val="0"/>
          <dgm:chPref val="0"/>
          <dgm:bulletEnabled val="1"/>
        </dgm:presLayoutVars>
      </dgm:prSet>
      <dgm:spPr/>
      <dgm:t>
        <a:bodyPr/>
        <a:lstStyle/>
        <a:p>
          <a:endParaRPr lang="en-US"/>
        </a:p>
      </dgm:t>
    </dgm:pt>
    <dgm:pt modelId="{EAC506B6-6B12-4AD4-85BB-A8E9A0F86D44}" type="pres">
      <dgm:prSet presAssocID="{69AF2B68-AB55-4EF3-BE07-67309865E319}" presName="Parent2" presStyleLbl="node1" presStyleIdx="1" presStyleCnt="3">
        <dgm:presLayoutVars>
          <dgm:chMax val="2"/>
          <dgm:chPref val="1"/>
          <dgm:bulletEnabled val="1"/>
        </dgm:presLayoutVars>
      </dgm:prSet>
      <dgm:spPr/>
      <dgm:t>
        <a:bodyPr/>
        <a:lstStyle/>
        <a:p>
          <a:endParaRPr lang="en-US"/>
        </a:p>
      </dgm:t>
    </dgm:pt>
    <dgm:pt modelId="{D4A935C3-1910-48D5-B889-993EA54ED33A}" type="pres">
      <dgm:prSet presAssocID="{ABA76B09-0A89-4041-85FD-62E135154073}" presName="ChildAccent1" presStyleCnt="0"/>
      <dgm:spPr/>
    </dgm:pt>
    <dgm:pt modelId="{CBE87461-E146-4E24-82B2-4FA458228215}" type="pres">
      <dgm:prSet presAssocID="{ABA76B09-0A89-4041-85FD-62E135154073}" presName="ChildAccent" presStyleLbl="alignImgPlace1" presStyleIdx="2" presStyleCnt="3"/>
      <dgm:spPr/>
      <dgm:t>
        <a:bodyPr/>
        <a:lstStyle/>
        <a:p>
          <a:endParaRPr lang="en-US"/>
        </a:p>
      </dgm:t>
    </dgm:pt>
    <dgm:pt modelId="{BFCFBCEF-24FF-4572-A000-07715212B8E3}" type="pres">
      <dgm:prSet presAssocID="{ABA76B09-0A89-4041-85FD-62E135154073}" presName="Child1" presStyleLbl="revTx" presStyleIdx="0" presStyleCnt="0">
        <dgm:presLayoutVars>
          <dgm:chMax val="0"/>
          <dgm:chPref val="0"/>
          <dgm:bulletEnabled val="1"/>
        </dgm:presLayoutVars>
      </dgm:prSet>
      <dgm:spPr/>
      <dgm:t>
        <a:bodyPr/>
        <a:lstStyle/>
        <a:p>
          <a:endParaRPr lang="en-US"/>
        </a:p>
      </dgm:t>
    </dgm:pt>
    <dgm:pt modelId="{2ADF929F-421D-4F1F-AD1E-19B58CC7A9F5}" type="pres">
      <dgm:prSet presAssocID="{ABA76B09-0A89-4041-85FD-62E135154073}" presName="Parent1" presStyleLbl="node1" presStyleIdx="2" presStyleCnt="3">
        <dgm:presLayoutVars>
          <dgm:chMax val="2"/>
          <dgm:chPref val="1"/>
          <dgm:bulletEnabled val="1"/>
        </dgm:presLayoutVars>
      </dgm:prSet>
      <dgm:spPr/>
      <dgm:t>
        <a:bodyPr/>
        <a:lstStyle/>
        <a:p>
          <a:endParaRPr lang="en-US"/>
        </a:p>
      </dgm:t>
    </dgm:pt>
  </dgm:ptLst>
  <dgm:cxnLst>
    <dgm:cxn modelId="{C5F473BD-5C3F-4E51-A432-102ED04200E6}" type="presOf" srcId="{0EDE0ADE-94A6-4C1D-9445-193BA7BA11AF}" destId="{CBE87461-E146-4E24-82B2-4FA458228215}" srcOrd="0" destOrd="0" presId="urn:microsoft.com/office/officeart/2011/layout/InterconnectedBlockProcess"/>
    <dgm:cxn modelId="{8ECABFF4-5667-4825-98CA-9F15FC497D39}" srcId="{7315C64F-3D5B-45BA-B306-D35370A5728B}" destId="{DC31EF5E-797A-4671-8B32-FD38FB7C2E8A}" srcOrd="0" destOrd="0" parTransId="{D191278A-DA33-4DD7-A6D7-CEFD14035ABF}" sibTransId="{CA50F1AC-A784-4E85-A396-7C9B34AC9C68}"/>
    <dgm:cxn modelId="{2697B0BF-2981-40CE-B753-6139E80AB282}" type="presOf" srcId="{58E92B85-8E0C-4A32-A8A1-B962307BD7F2}" destId="{CB0CBC5B-EBD7-4383-ABBE-E057125FA0F2}" srcOrd="0" destOrd="0" presId="urn:microsoft.com/office/officeart/2011/layout/InterconnectedBlockProcess"/>
    <dgm:cxn modelId="{99E740B4-A6EF-437F-84D1-0AEA2E27E39B}" srcId="{69AF2B68-AB55-4EF3-BE07-67309865E319}" destId="{50447625-1FB6-4D94-A328-F7CA4495D7B3}" srcOrd="0" destOrd="0" parTransId="{2429DFD7-EBD0-4747-9179-147AFA58E686}" sibTransId="{2F08B236-44DC-4F55-B25C-03A820E05219}"/>
    <dgm:cxn modelId="{5A4C5379-5E43-4F14-B4C3-765FB5DA4923}" type="presOf" srcId="{7315C64F-3D5B-45BA-B306-D35370A5728B}" destId="{1C603916-EA56-43EF-8939-6CBD85C23A48}" srcOrd="0" destOrd="0" presId="urn:microsoft.com/office/officeart/2011/layout/InterconnectedBlockProcess"/>
    <dgm:cxn modelId="{FFB11CF4-EE5F-4D84-972D-A04A1AB51C3F}" srcId="{58E92B85-8E0C-4A32-A8A1-B962307BD7F2}" destId="{7315C64F-3D5B-45BA-B306-D35370A5728B}" srcOrd="2" destOrd="0" parTransId="{6E1CD066-ED46-4D6B-96EA-A1F37506C730}" sibTransId="{15F9D7CD-38AF-4D4B-9BC1-BEBEA19E6B98}"/>
    <dgm:cxn modelId="{B09C33DA-9B8E-4E17-A6FF-E714D683F90C}" type="presOf" srcId="{DC31EF5E-797A-4671-8B32-FD38FB7C2E8A}" destId="{FE01D70C-1758-4792-98A9-43C2436E4991}" srcOrd="1" destOrd="0" presId="urn:microsoft.com/office/officeart/2011/layout/InterconnectedBlockProcess"/>
    <dgm:cxn modelId="{8E80E9FA-871D-419B-ACD5-98AACB026AF5}" type="presOf" srcId="{0EDE0ADE-94A6-4C1D-9445-193BA7BA11AF}" destId="{BFCFBCEF-24FF-4572-A000-07715212B8E3}" srcOrd="1" destOrd="0" presId="urn:microsoft.com/office/officeart/2011/layout/InterconnectedBlockProcess"/>
    <dgm:cxn modelId="{77B0813D-3294-4A31-A7E1-41C6F4F629DD}" srcId="{ABA76B09-0A89-4041-85FD-62E135154073}" destId="{0EDE0ADE-94A6-4C1D-9445-193BA7BA11AF}" srcOrd="0" destOrd="0" parTransId="{4C58A184-3E14-4BC9-BC9E-1947BDB08185}" sibTransId="{135769CE-4C45-4129-98D5-25594B37D745}"/>
    <dgm:cxn modelId="{6481B51F-C374-41AC-B714-FDD936CA6B82}" srcId="{58E92B85-8E0C-4A32-A8A1-B962307BD7F2}" destId="{ABA76B09-0A89-4041-85FD-62E135154073}" srcOrd="0" destOrd="0" parTransId="{E634EA97-863D-4F28-9BF0-B99661D1D288}" sibTransId="{329F7B51-D6BF-40ED-BD30-CB606623D064}"/>
    <dgm:cxn modelId="{A2229AA5-9E78-44FE-A903-78272E075112}" type="presOf" srcId="{DC31EF5E-797A-4671-8B32-FD38FB7C2E8A}" destId="{B7B659F6-07A3-40B6-8D6A-134511E977BE}" srcOrd="0" destOrd="0" presId="urn:microsoft.com/office/officeart/2011/layout/InterconnectedBlockProcess"/>
    <dgm:cxn modelId="{6D8BED85-A814-4D13-BD17-DCBD701D705B}" type="presOf" srcId="{69AF2B68-AB55-4EF3-BE07-67309865E319}" destId="{EAC506B6-6B12-4AD4-85BB-A8E9A0F86D44}" srcOrd="0" destOrd="0" presId="urn:microsoft.com/office/officeart/2011/layout/InterconnectedBlockProcess"/>
    <dgm:cxn modelId="{9D43B762-3BAA-40AE-B6F7-6B10FF563F05}" srcId="{58E92B85-8E0C-4A32-A8A1-B962307BD7F2}" destId="{69AF2B68-AB55-4EF3-BE07-67309865E319}" srcOrd="1" destOrd="0" parTransId="{31F32220-33E6-4C8C-8EFD-87E412960549}" sibTransId="{C6D9592E-32C4-449C-95E9-4B83B3B61938}"/>
    <dgm:cxn modelId="{63815056-FDB7-4D15-A99F-68D002C07CDF}" type="presOf" srcId="{50447625-1FB6-4D94-A328-F7CA4495D7B3}" destId="{BE4B7AD5-DB74-415E-BCD6-E034019DFD0B}" srcOrd="1" destOrd="0" presId="urn:microsoft.com/office/officeart/2011/layout/InterconnectedBlockProcess"/>
    <dgm:cxn modelId="{F4764063-C8D5-4AB0-8C48-26E5F0E6F8DD}" type="presOf" srcId="{ABA76B09-0A89-4041-85FD-62E135154073}" destId="{2ADF929F-421D-4F1F-AD1E-19B58CC7A9F5}" srcOrd="0" destOrd="0" presId="urn:microsoft.com/office/officeart/2011/layout/InterconnectedBlockProcess"/>
    <dgm:cxn modelId="{BF7BC489-7320-4D80-BCFF-6FE93AC8D727}" type="presOf" srcId="{50447625-1FB6-4D94-A328-F7CA4495D7B3}" destId="{C29FC387-0C6E-40E5-A77F-428A1B076BF6}" srcOrd="0" destOrd="0" presId="urn:microsoft.com/office/officeart/2011/layout/InterconnectedBlockProcess"/>
    <dgm:cxn modelId="{F712ECAD-92F4-431E-892E-A5A5B6C1A247}" type="presParOf" srcId="{CB0CBC5B-EBD7-4383-ABBE-E057125FA0F2}" destId="{5051B34C-145E-4440-AD82-6D1D181FA58A}" srcOrd="0" destOrd="0" presId="urn:microsoft.com/office/officeart/2011/layout/InterconnectedBlockProcess"/>
    <dgm:cxn modelId="{33A6D7CB-DF80-48E6-96ED-316DBF14F8D5}" type="presParOf" srcId="{5051B34C-145E-4440-AD82-6D1D181FA58A}" destId="{B7B659F6-07A3-40B6-8D6A-134511E977BE}" srcOrd="0" destOrd="0" presId="urn:microsoft.com/office/officeart/2011/layout/InterconnectedBlockProcess"/>
    <dgm:cxn modelId="{F18863A3-D045-462D-8944-170394A1D455}" type="presParOf" srcId="{CB0CBC5B-EBD7-4383-ABBE-E057125FA0F2}" destId="{FE01D70C-1758-4792-98A9-43C2436E4991}" srcOrd="1" destOrd="0" presId="urn:microsoft.com/office/officeart/2011/layout/InterconnectedBlockProcess"/>
    <dgm:cxn modelId="{316A768C-1440-47A1-A09E-C7842B9828DA}" type="presParOf" srcId="{CB0CBC5B-EBD7-4383-ABBE-E057125FA0F2}" destId="{1C603916-EA56-43EF-8939-6CBD85C23A48}" srcOrd="2" destOrd="0" presId="urn:microsoft.com/office/officeart/2011/layout/InterconnectedBlockProcess"/>
    <dgm:cxn modelId="{2CEECCB9-0532-48B5-A952-ECAAB964ABF5}" type="presParOf" srcId="{CB0CBC5B-EBD7-4383-ABBE-E057125FA0F2}" destId="{FD5B244D-9691-4CD4-A6A5-BC2066647F3A}" srcOrd="3" destOrd="0" presId="urn:microsoft.com/office/officeart/2011/layout/InterconnectedBlockProcess"/>
    <dgm:cxn modelId="{8D681D5D-B724-49ED-B8DC-6811872D5329}" type="presParOf" srcId="{FD5B244D-9691-4CD4-A6A5-BC2066647F3A}" destId="{C29FC387-0C6E-40E5-A77F-428A1B076BF6}" srcOrd="0" destOrd="0" presId="urn:microsoft.com/office/officeart/2011/layout/InterconnectedBlockProcess"/>
    <dgm:cxn modelId="{554747B9-23EB-43D4-B082-55EF29774772}" type="presParOf" srcId="{CB0CBC5B-EBD7-4383-ABBE-E057125FA0F2}" destId="{BE4B7AD5-DB74-415E-BCD6-E034019DFD0B}" srcOrd="4" destOrd="0" presId="urn:microsoft.com/office/officeart/2011/layout/InterconnectedBlockProcess"/>
    <dgm:cxn modelId="{390D1852-2149-4C00-9EFD-60C73E83A9A8}" type="presParOf" srcId="{CB0CBC5B-EBD7-4383-ABBE-E057125FA0F2}" destId="{EAC506B6-6B12-4AD4-85BB-A8E9A0F86D44}" srcOrd="5" destOrd="0" presId="urn:microsoft.com/office/officeart/2011/layout/InterconnectedBlockProcess"/>
    <dgm:cxn modelId="{5C2AD8F0-9296-4017-8BB4-41243C0EA06D}" type="presParOf" srcId="{CB0CBC5B-EBD7-4383-ABBE-E057125FA0F2}" destId="{D4A935C3-1910-48D5-B889-993EA54ED33A}" srcOrd="6" destOrd="0" presId="urn:microsoft.com/office/officeart/2011/layout/InterconnectedBlockProcess"/>
    <dgm:cxn modelId="{9D704FA1-A13B-41DE-97CC-A73A4896C542}" type="presParOf" srcId="{D4A935C3-1910-48D5-B889-993EA54ED33A}" destId="{CBE87461-E146-4E24-82B2-4FA458228215}" srcOrd="0" destOrd="0" presId="urn:microsoft.com/office/officeart/2011/layout/InterconnectedBlockProcess"/>
    <dgm:cxn modelId="{E71E3A13-E96D-4ACC-B125-0EA7BD813ED2}" type="presParOf" srcId="{CB0CBC5B-EBD7-4383-ABBE-E057125FA0F2}" destId="{BFCFBCEF-24FF-4572-A000-07715212B8E3}" srcOrd="7" destOrd="0" presId="urn:microsoft.com/office/officeart/2011/layout/InterconnectedBlockProcess"/>
    <dgm:cxn modelId="{5B9C9AE6-C14F-4279-BE86-A4976E664F0E}" type="presParOf" srcId="{CB0CBC5B-EBD7-4383-ABBE-E057125FA0F2}" destId="{2ADF929F-421D-4F1F-AD1E-19B58CC7A9F5}" srcOrd="8" destOrd="0" presId="urn:microsoft.com/office/officeart/2011/layout/InterconnectedBlock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DE441E-3B86-4652-89ED-2910536C3684}" type="doc">
      <dgm:prSet loTypeId="urn:microsoft.com/office/officeart/2005/8/layout/target1" loCatId="relationship" qsTypeId="urn:microsoft.com/office/officeart/2005/8/quickstyle/simple1" qsCatId="simple" csTypeId="urn:microsoft.com/office/officeart/2005/8/colors/accent1_2" csCatId="accent1" phldr="1"/>
      <dgm:spPr/>
    </dgm:pt>
    <dgm:pt modelId="{2E16EEA2-994F-4618-93E1-97D7569D5990}">
      <dgm:prSet phldrT="[Text]" custT="1"/>
      <dgm:spPr/>
      <dgm:t>
        <a:bodyPr/>
        <a:lstStyle/>
        <a:p>
          <a:r>
            <a:rPr lang="en-US" sz="1400"/>
            <a:t>A college student: </a:t>
          </a:r>
          <a:r>
            <a:rPr lang="en-US" sz="1400" b="1"/>
            <a:t>Dahlia Cook </a:t>
          </a:r>
          <a:r>
            <a:rPr lang="en-US" sz="1400"/>
            <a:t>(specific subject)</a:t>
          </a:r>
        </a:p>
      </dgm:t>
    </dgm:pt>
    <dgm:pt modelId="{B32080DB-465F-4E3A-BBE6-30BC9673A2A8}" type="parTrans" cxnId="{07407B8D-B939-4E51-963B-2CABC5165233}">
      <dgm:prSet/>
      <dgm:spPr/>
      <dgm:t>
        <a:bodyPr/>
        <a:lstStyle/>
        <a:p>
          <a:endParaRPr lang="en-US"/>
        </a:p>
      </dgm:t>
    </dgm:pt>
    <dgm:pt modelId="{6ADC40E4-A005-4499-B640-975D5FF63AFD}" type="sibTrans" cxnId="{07407B8D-B939-4E51-963B-2CABC5165233}">
      <dgm:prSet/>
      <dgm:spPr/>
      <dgm:t>
        <a:bodyPr/>
        <a:lstStyle/>
        <a:p>
          <a:endParaRPr lang="en-US"/>
        </a:p>
      </dgm:t>
    </dgm:pt>
    <dgm:pt modelId="{95A6488B-0097-48A0-840C-275ECD144F94}">
      <dgm:prSet phldrT="[Text]" custT="1"/>
      <dgm:spPr/>
      <dgm:t>
        <a:bodyPr/>
        <a:lstStyle/>
        <a:p>
          <a:endParaRPr lang="en-US" sz="3200"/>
        </a:p>
        <a:p>
          <a:r>
            <a:rPr lang="en-US" sz="1400"/>
            <a:t>A college:       </a:t>
          </a:r>
          <a:r>
            <a:rPr lang="en-US" sz="1800" b="1"/>
            <a:t>SJSU</a:t>
          </a:r>
          <a:r>
            <a:rPr lang="en-US" sz="1400"/>
            <a:t>             (larger context)</a:t>
          </a:r>
          <a:endParaRPr lang="en-US" sz="3200"/>
        </a:p>
      </dgm:t>
    </dgm:pt>
    <dgm:pt modelId="{EAE108C4-4DBE-4416-BE51-2765DD90CC4A}" type="parTrans" cxnId="{95E018C7-2FA8-4C89-B097-EAD13CC31EB7}">
      <dgm:prSet/>
      <dgm:spPr/>
      <dgm:t>
        <a:bodyPr/>
        <a:lstStyle/>
        <a:p>
          <a:endParaRPr lang="en-US"/>
        </a:p>
      </dgm:t>
    </dgm:pt>
    <dgm:pt modelId="{1902AE1C-9752-4739-A797-BF663E74B1C2}" type="sibTrans" cxnId="{95E018C7-2FA8-4C89-B097-EAD13CC31EB7}">
      <dgm:prSet/>
      <dgm:spPr/>
      <dgm:t>
        <a:bodyPr/>
        <a:lstStyle/>
        <a:p>
          <a:endParaRPr lang="en-US"/>
        </a:p>
      </dgm:t>
    </dgm:pt>
    <dgm:pt modelId="{3A73EF4B-4C13-4051-B3EF-01D881D079B6}" type="pres">
      <dgm:prSet presAssocID="{3ADE441E-3B86-4652-89ED-2910536C3684}" presName="composite" presStyleCnt="0">
        <dgm:presLayoutVars>
          <dgm:chMax val="5"/>
          <dgm:dir/>
          <dgm:resizeHandles val="exact"/>
        </dgm:presLayoutVars>
      </dgm:prSet>
      <dgm:spPr/>
    </dgm:pt>
    <dgm:pt modelId="{76121EE3-DEE4-4FE0-A9EF-6C3E128C39DD}" type="pres">
      <dgm:prSet presAssocID="{2E16EEA2-994F-4618-93E1-97D7569D5990}" presName="circle1" presStyleLbl="lnNode1" presStyleIdx="0" presStyleCnt="2" custScaleX="146154" custScaleY="138461"/>
      <dgm:spPr>
        <a:solidFill>
          <a:schemeClr val="tx1">
            <a:lumMod val="50000"/>
            <a:lumOff val="50000"/>
          </a:schemeClr>
        </a:solidFill>
      </dgm:spPr>
    </dgm:pt>
    <dgm:pt modelId="{DE0DFAF9-1A92-474E-B951-1EE7F15DA45C}" type="pres">
      <dgm:prSet presAssocID="{2E16EEA2-994F-4618-93E1-97D7569D5990}" presName="text1" presStyleLbl="revTx" presStyleIdx="0" presStyleCnt="2" custScaleX="210256" custLinFactNeighborX="62820">
        <dgm:presLayoutVars>
          <dgm:bulletEnabled val="1"/>
        </dgm:presLayoutVars>
      </dgm:prSet>
      <dgm:spPr/>
      <dgm:t>
        <a:bodyPr/>
        <a:lstStyle/>
        <a:p>
          <a:endParaRPr lang="en-US"/>
        </a:p>
      </dgm:t>
    </dgm:pt>
    <dgm:pt modelId="{71AC5121-A215-4579-A281-1AD35EC8D8D0}" type="pres">
      <dgm:prSet presAssocID="{2E16EEA2-994F-4618-93E1-97D7569D5990}" presName="line1" presStyleLbl="callout" presStyleIdx="0" presStyleCnt="4"/>
      <dgm:spPr>
        <a:ln w="19050">
          <a:solidFill>
            <a:schemeClr val="tx1"/>
          </a:solidFill>
        </a:ln>
      </dgm:spPr>
    </dgm:pt>
    <dgm:pt modelId="{89ED8731-5C2A-4C4B-84DD-9CFFCBC4AB70}" type="pres">
      <dgm:prSet presAssocID="{2E16EEA2-994F-4618-93E1-97D7569D5990}" presName="d1" presStyleLbl="callout" presStyleIdx="1" presStyleCnt="4"/>
      <dgm:spPr>
        <a:ln w="19050">
          <a:solidFill>
            <a:schemeClr val="tx1"/>
          </a:solidFill>
        </a:ln>
      </dgm:spPr>
    </dgm:pt>
    <dgm:pt modelId="{83D27D35-B51D-48B1-9586-5F9BA1B045D8}" type="pres">
      <dgm:prSet presAssocID="{95A6488B-0097-48A0-840C-275ECD144F94}" presName="circle2" presStyleLbl="lnNode1" presStyleIdx="1" presStyleCnt="2"/>
      <dgm:spPr>
        <a:solidFill>
          <a:schemeClr val="bg1">
            <a:lumMod val="75000"/>
          </a:schemeClr>
        </a:solidFill>
      </dgm:spPr>
      <dgm:t>
        <a:bodyPr/>
        <a:lstStyle/>
        <a:p>
          <a:endParaRPr lang="en-US"/>
        </a:p>
      </dgm:t>
    </dgm:pt>
    <dgm:pt modelId="{92271ACA-7DC5-414E-9FE7-A3BE26550955}" type="pres">
      <dgm:prSet presAssocID="{95A6488B-0097-48A0-840C-275ECD144F94}" presName="text2" presStyleLbl="revTx" presStyleIdx="1" presStyleCnt="2" custScaleX="233333" custLinFactNeighborX="69231" custLinFactNeighborY="6153">
        <dgm:presLayoutVars>
          <dgm:bulletEnabled val="1"/>
        </dgm:presLayoutVars>
      </dgm:prSet>
      <dgm:spPr/>
      <dgm:t>
        <a:bodyPr/>
        <a:lstStyle/>
        <a:p>
          <a:endParaRPr lang="en-US"/>
        </a:p>
      </dgm:t>
    </dgm:pt>
    <dgm:pt modelId="{2619E25F-6AF3-4F64-9E68-7A91082FBAAC}" type="pres">
      <dgm:prSet presAssocID="{95A6488B-0097-48A0-840C-275ECD144F94}" presName="line2" presStyleLbl="callout" presStyleIdx="2" presStyleCnt="4" custLinFactY="367292" custLinFactNeighborX="90780" custLinFactNeighborY="400000"/>
      <dgm:spPr>
        <a:ln w="19050">
          <a:solidFill>
            <a:schemeClr val="tx1"/>
          </a:solidFill>
        </a:ln>
      </dgm:spPr>
    </dgm:pt>
    <dgm:pt modelId="{91A802F5-8487-420B-A966-F646BFDD69F2}" type="pres">
      <dgm:prSet presAssocID="{95A6488B-0097-48A0-840C-275ECD144F94}" presName="d2" presStyleLbl="callout" presStyleIdx="3" presStyleCnt="4" custScaleX="103112" custScaleY="7777" custLinFactNeighborX="37512" custLinFactNeighborY="0"/>
      <dgm:spPr>
        <a:ln w="19050">
          <a:solidFill>
            <a:schemeClr val="tx1"/>
          </a:solidFill>
        </a:ln>
      </dgm:spPr>
    </dgm:pt>
  </dgm:ptLst>
  <dgm:cxnLst>
    <dgm:cxn modelId="{78041921-7D6A-4E54-B6E5-A6A9C3C07853}" type="presOf" srcId="{2E16EEA2-994F-4618-93E1-97D7569D5990}" destId="{DE0DFAF9-1A92-474E-B951-1EE7F15DA45C}" srcOrd="0" destOrd="0" presId="urn:microsoft.com/office/officeart/2005/8/layout/target1"/>
    <dgm:cxn modelId="{8DC8378D-3AE0-4A39-81C1-FA29C4638A74}" type="presOf" srcId="{3ADE441E-3B86-4652-89ED-2910536C3684}" destId="{3A73EF4B-4C13-4051-B3EF-01D881D079B6}" srcOrd="0" destOrd="0" presId="urn:microsoft.com/office/officeart/2005/8/layout/target1"/>
    <dgm:cxn modelId="{74800A36-F368-4B43-BC1A-03228B7FDA73}" type="presOf" srcId="{95A6488B-0097-48A0-840C-275ECD144F94}" destId="{92271ACA-7DC5-414E-9FE7-A3BE26550955}" srcOrd="0" destOrd="0" presId="urn:microsoft.com/office/officeart/2005/8/layout/target1"/>
    <dgm:cxn modelId="{95E018C7-2FA8-4C89-B097-EAD13CC31EB7}" srcId="{3ADE441E-3B86-4652-89ED-2910536C3684}" destId="{95A6488B-0097-48A0-840C-275ECD144F94}" srcOrd="1" destOrd="0" parTransId="{EAE108C4-4DBE-4416-BE51-2765DD90CC4A}" sibTransId="{1902AE1C-9752-4739-A797-BF663E74B1C2}"/>
    <dgm:cxn modelId="{07407B8D-B939-4E51-963B-2CABC5165233}" srcId="{3ADE441E-3B86-4652-89ED-2910536C3684}" destId="{2E16EEA2-994F-4618-93E1-97D7569D5990}" srcOrd="0" destOrd="0" parTransId="{B32080DB-465F-4E3A-BBE6-30BC9673A2A8}" sibTransId="{6ADC40E4-A005-4499-B640-975D5FF63AFD}"/>
    <dgm:cxn modelId="{E4A817D9-182F-47F2-B4CD-FAB2F04F009A}" type="presParOf" srcId="{3A73EF4B-4C13-4051-B3EF-01D881D079B6}" destId="{76121EE3-DEE4-4FE0-A9EF-6C3E128C39DD}" srcOrd="0" destOrd="0" presId="urn:microsoft.com/office/officeart/2005/8/layout/target1"/>
    <dgm:cxn modelId="{16025755-D8E0-4C87-9193-CEE981B8D257}" type="presParOf" srcId="{3A73EF4B-4C13-4051-B3EF-01D881D079B6}" destId="{DE0DFAF9-1A92-474E-B951-1EE7F15DA45C}" srcOrd="1" destOrd="0" presId="urn:microsoft.com/office/officeart/2005/8/layout/target1"/>
    <dgm:cxn modelId="{E2A579A9-F19A-46EF-8C37-1A12A95FBF02}" type="presParOf" srcId="{3A73EF4B-4C13-4051-B3EF-01D881D079B6}" destId="{71AC5121-A215-4579-A281-1AD35EC8D8D0}" srcOrd="2" destOrd="0" presId="urn:microsoft.com/office/officeart/2005/8/layout/target1"/>
    <dgm:cxn modelId="{4BDCEDA8-0CC8-43EA-82E0-336ABE95FA60}" type="presParOf" srcId="{3A73EF4B-4C13-4051-B3EF-01D881D079B6}" destId="{89ED8731-5C2A-4C4B-84DD-9CFFCBC4AB70}" srcOrd="3" destOrd="0" presId="urn:microsoft.com/office/officeart/2005/8/layout/target1"/>
    <dgm:cxn modelId="{C4F5D0D1-8872-40AC-980B-EAB88E2A42F4}" type="presParOf" srcId="{3A73EF4B-4C13-4051-B3EF-01D881D079B6}" destId="{83D27D35-B51D-48B1-9586-5F9BA1B045D8}" srcOrd="4" destOrd="0" presId="urn:microsoft.com/office/officeart/2005/8/layout/target1"/>
    <dgm:cxn modelId="{FF4A46B6-39BE-45BB-BB92-4EB96A6F69A2}" type="presParOf" srcId="{3A73EF4B-4C13-4051-B3EF-01D881D079B6}" destId="{92271ACA-7DC5-414E-9FE7-A3BE26550955}" srcOrd="5" destOrd="0" presId="urn:microsoft.com/office/officeart/2005/8/layout/target1"/>
    <dgm:cxn modelId="{0AB1DB23-F3DD-4579-AF8C-6895FF0A3031}" type="presParOf" srcId="{3A73EF4B-4C13-4051-B3EF-01D881D079B6}" destId="{2619E25F-6AF3-4F64-9E68-7A91082FBAAC}" srcOrd="6" destOrd="0" presId="urn:microsoft.com/office/officeart/2005/8/layout/target1"/>
    <dgm:cxn modelId="{CCDA5ABD-34BA-4298-8E89-579BE1A750BC}" type="presParOf" srcId="{3A73EF4B-4C13-4051-B3EF-01D881D079B6}" destId="{91A802F5-8487-420B-A966-F646BFDD69F2}" srcOrd="7" destOrd="0" presId="urn:microsoft.com/office/officeart/2005/8/layout/targe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E92B85-8E0C-4A32-A8A1-B962307BD7F2}" type="doc">
      <dgm:prSet loTypeId="urn:microsoft.com/office/officeart/2011/layout/InterconnectedBlockProcess" loCatId="process" qsTypeId="urn:microsoft.com/office/officeart/2005/8/quickstyle/simple1" qsCatId="simple" csTypeId="urn:microsoft.com/office/officeart/2005/8/colors/accent1_2" csCatId="accent1" phldr="1"/>
      <dgm:spPr/>
      <dgm:t>
        <a:bodyPr/>
        <a:lstStyle/>
        <a:p>
          <a:endParaRPr lang="en-US"/>
        </a:p>
      </dgm:t>
    </dgm:pt>
    <dgm:pt modelId="{ABA76B09-0A89-4041-85FD-62E135154073}">
      <dgm:prSet phldrT="[Text]" custT="1"/>
      <dgm:spPr>
        <a:xfrm>
          <a:off x="0" y="796440"/>
          <a:ext cx="1249766" cy="396901"/>
        </a:xfrm>
        <a:prstGeom prst="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000">
              <a:solidFill>
                <a:sysClr val="window" lastClr="FFFFFF"/>
              </a:solidFill>
              <a:latin typeface="Calibri"/>
              <a:ea typeface="+mn-ea"/>
              <a:cs typeface="+mn-cs"/>
            </a:rPr>
            <a:t>Critical Reading  Essay (4)</a:t>
          </a:r>
        </a:p>
      </dgm:t>
    </dgm:pt>
    <dgm:pt modelId="{E634EA97-863D-4F28-9BF0-B99661D1D288}" type="parTrans" cxnId="{6481B51F-C374-41AC-B714-FDD936CA6B82}">
      <dgm:prSet/>
      <dgm:spPr/>
      <dgm:t>
        <a:bodyPr/>
        <a:lstStyle/>
        <a:p>
          <a:endParaRPr lang="en-US"/>
        </a:p>
      </dgm:t>
    </dgm:pt>
    <dgm:pt modelId="{329F7B51-D6BF-40ED-BD30-CB606623D064}" type="sibTrans" cxnId="{6481B51F-C374-41AC-B714-FDD936CA6B82}">
      <dgm:prSet/>
      <dgm:spPr/>
      <dgm:t>
        <a:bodyPr/>
        <a:lstStyle/>
        <a:p>
          <a:endParaRPr lang="en-US"/>
        </a:p>
      </dgm:t>
    </dgm:pt>
    <dgm:pt modelId="{0EDE0ADE-94A6-4C1D-9445-193BA7BA11AF}">
      <dgm:prSet phldrT="[Text]"/>
      <dgm:spPr>
        <a:xfrm>
          <a:off x="0" y="1193341"/>
          <a:ext cx="1249766" cy="2380735"/>
        </a:xfrm>
        <a:prstGeom prst="wedgeRectCallout">
          <a:avLst>
            <a:gd name="adj1" fmla="val 62500"/>
            <a:gd name="adj2" fmla="val 20830"/>
          </a:avLst>
        </a:prstGeom>
        <a:solidFill>
          <a:srgbClr val="4F81BD">
            <a:tint val="50000"/>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lgn="ctr"/>
          <a:r>
            <a:rPr lang="en-US">
              <a:solidFill>
                <a:sysClr val="windowText" lastClr="000000">
                  <a:hueOff val="0"/>
                  <a:satOff val="0"/>
                  <a:lumOff val="0"/>
                  <a:alphaOff val="0"/>
                </a:sysClr>
              </a:solidFill>
              <a:latin typeface="Calibri"/>
              <a:ea typeface="+mn-ea"/>
              <a:cs typeface="+mn-cs"/>
            </a:rPr>
            <a:t>"Becoming Members of Society" by Aaron Devor: gender as a social construct</a:t>
          </a:r>
        </a:p>
      </dgm:t>
    </dgm:pt>
    <dgm:pt modelId="{4C58A184-3E14-4BC9-BC9E-1947BDB08185}" type="parTrans" cxnId="{77B0813D-3294-4A31-A7E1-41C6F4F629DD}">
      <dgm:prSet/>
      <dgm:spPr/>
      <dgm:t>
        <a:bodyPr/>
        <a:lstStyle/>
        <a:p>
          <a:endParaRPr lang="en-US"/>
        </a:p>
      </dgm:t>
    </dgm:pt>
    <dgm:pt modelId="{135769CE-4C45-4129-98D5-25594B37D745}" type="sibTrans" cxnId="{77B0813D-3294-4A31-A7E1-41C6F4F629DD}">
      <dgm:prSet/>
      <dgm:spPr/>
      <dgm:t>
        <a:bodyPr/>
        <a:lstStyle/>
        <a:p>
          <a:endParaRPr lang="en-US"/>
        </a:p>
      </dgm:t>
    </dgm:pt>
    <dgm:pt modelId="{7315C64F-3D5B-45BA-B306-D35370A5728B}">
      <dgm:prSet phldrT="[Text]"/>
      <dgm:spPr>
        <a:xfrm>
          <a:off x="1249766" y="697383"/>
          <a:ext cx="1249766" cy="495958"/>
        </a:xfrm>
        <a:prstGeom prst="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a:solidFill>
                <a:sysClr val="window" lastClr="FFFFFF"/>
              </a:solidFill>
              <a:latin typeface="Calibri"/>
              <a:ea typeface="+mn-ea"/>
              <a:cs typeface="+mn-cs"/>
            </a:rPr>
            <a:t>Data Collection Essay (5)</a:t>
          </a:r>
        </a:p>
      </dgm:t>
    </dgm:pt>
    <dgm:pt modelId="{6E1CD066-ED46-4D6B-96EA-A1F37506C730}" type="parTrans" cxnId="{FFB11CF4-EE5F-4D84-972D-A04A1AB51C3F}">
      <dgm:prSet/>
      <dgm:spPr/>
      <dgm:t>
        <a:bodyPr/>
        <a:lstStyle/>
        <a:p>
          <a:endParaRPr lang="en-US"/>
        </a:p>
      </dgm:t>
    </dgm:pt>
    <dgm:pt modelId="{15F9D7CD-38AF-4D4B-9BC1-BEBEA19E6B98}" type="sibTrans" cxnId="{FFB11CF4-EE5F-4D84-972D-A04A1AB51C3F}">
      <dgm:prSet/>
      <dgm:spPr/>
      <dgm:t>
        <a:bodyPr/>
        <a:lstStyle/>
        <a:p>
          <a:endParaRPr lang="en-US"/>
        </a:p>
      </dgm:t>
    </dgm:pt>
    <dgm:pt modelId="{DC31EF5E-797A-4671-8B32-FD38FB7C2E8A}">
      <dgm:prSet phldrT="[Text]"/>
      <dgm:spPr>
        <a:xfrm>
          <a:off x="1249766" y="1193341"/>
          <a:ext cx="1249766" cy="2579186"/>
        </a:xfrm>
        <a:prstGeom prst="wedgeRectCallout">
          <a:avLst>
            <a:gd name="adj1" fmla="val 62500"/>
            <a:gd name="adj2" fmla="val 20830"/>
          </a:avLst>
        </a:prstGeom>
        <a:solidFill>
          <a:srgbClr val="4F81BD">
            <a:tint val="50000"/>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lgn="ctr"/>
          <a:r>
            <a:rPr lang="en-US">
              <a:solidFill>
                <a:sysClr val="windowText" lastClr="000000">
                  <a:hueOff val="0"/>
                  <a:satOff val="0"/>
                  <a:lumOff val="0"/>
                  <a:alphaOff val="0"/>
                </a:sysClr>
              </a:solidFill>
              <a:latin typeface="Calibri"/>
              <a:ea typeface="+mn-ea"/>
              <a:cs typeface="+mn-cs"/>
            </a:rPr>
            <a:t>Investigating and reporting on a single media source: what does it communicate about gender?</a:t>
          </a:r>
        </a:p>
      </dgm:t>
    </dgm:pt>
    <dgm:pt modelId="{D191278A-DA33-4DD7-A6D7-CEFD14035ABF}" type="parTrans" cxnId="{8ECABFF4-5667-4825-98CA-9F15FC497D39}">
      <dgm:prSet/>
      <dgm:spPr/>
      <dgm:t>
        <a:bodyPr/>
        <a:lstStyle/>
        <a:p>
          <a:endParaRPr lang="en-US"/>
        </a:p>
      </dgm:t>
    </dgm:pt>
    <dgm:pt modelId="{CA50F1AC-A784-4E85-A396-7C9B34AC9C68}" type="sibTrans" cxnId="{8ECABFF4-5667-4825-98CA-9F15FC497D39}">
      <dgm:prSet/>
      <dgm:spPr/>
      <dgm:t>
        <a:bodyPr/>
        <a:lstStyle/>
        <a:p>
          <a:endParaRPr lang="en-US"/>
        </a:p>
      </dgm:t>
    </dgm:pt>
    <dgm:pt modelId="{164F267F-DC62-4A25-B283-90C31AAE10ED}">
      <dgm:prSet phldrT="[Text]"/>
      <dgm:spPr>
        <a:xfrm>
          <a:off x="2499908" y="601358"/>
          <a:ext cx="1249766" cy="592993"/>
        </a:xfrm>
        <a:prstGeom prst="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a:solidFill>
                <a:sysClr val="window" lastClr="FFFFFF"/>
              </a:solidFill>
              <a:latin typeface="Calibri"/>
              <a:ea typeface="+mn-ea"/>
              <a:cs typeface="+mn-cs"/>
            </a:rPr>
            <a:t>Profile Essay (6)</a:t>
          </a:r>
        </a:p>
      </dgm:t>
    </dgm:pt>
    <dgm:pt modelId="{F04A819A-3A77-4A6F-91FF-52BFE3FD345F}" type="parTrans" cxnId="{DF37B030-5F5E-4A8C-AF89-9E7B4BB2F837}">
      <dgm:prSet/>
      <dgm:spPr/>
      <dgm:t>
        <a:bodyPr/>
        <a:lstStyle/>
        <a:p>
          <a:endParaRPr lang="en-US"/>
        </a:p>
      </dgm:t>
    </dgm:pt>
    <dgm:pt modelId="{25CC6816-DDAC-4BCC-9333-967412F7A6CA}" type="sibTrans" cxnId="{DF37B030-5F5E-4A8C-AF89-9E7B4BB2F837}">
      <dgm:prSet/>
      <dgm:spPr/>
      <dgm:t>
        <a:bodyPr/>
        <a:lstStyle/>
        <a:p>
          <a:endParaRPr lang="en-US"/>
        </a:p>
      </dgm:t>
    </dgm:pt>
    <dgm:pt modelId="{34253B6B-5D32-4982-B9F3-53EC8D6F78E7}">
      <dgm:prSet phldrT="[Text]"/>
      <dgm:spPr>
        <a:xfrm>
          <a:off x="2499908" y="1193341"/>
          <a:ext cx="1249766" cy="2777299"/>
        </a:xfrm>
        <a:prstGeom prst="wedgeRectCallout">
          <a:avLst>
            <a:gd name="adj1" fmla="val 0"/>
            <a:gd name="adj2" fmla="val 0"/>
          </a:avLst>
        </a:prstGeom>
        <a:solidFill>
          <a:srgbClr val="4F81BD">
            <a:tint val="50000"/>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lgn="ctr"/>
          <a:r>
            <a:rPr lang="en-US">
              <a:solidFill>
                <a:sysClr val="windowText" lastClr="000000">
                  <a:hueOff val="0"/>
                  <a:satOff val="0"/>
                  <a:lumOff val="0"/>
                  <a:alphaOff val="0"/>
                </a:sysClr>
              </a:solidFill>
              <a:latin typeface="Calibri"/>
              <a:ea typeface="+mn-ea"/>
              <a:cs typeface="+mn-cs"/>
            </a:rPr>
            <a:t>Using the data from the previous essay , write a profile on that media source and its contribution to  the social construct of gender in the U.S.</a:t>
          </a:r>
        </a:p>
      </dgm:t>
    </dgm:pt>
    <dgm:pt modelId="{AA1A3135-CFF0-4D5E-B04A-368D4AA9AAD0}" type="parTrans" cxnId="{8C80ECA5-CB8F-4F0B-BF7D-6F0537CE271C}">
      <dgm:prSet/>
      <dgm:spPr/>
      <dgm:t>
        <a:bodyPr/>
        <a:lstStyle/>
        <a:p>
          <a:endParaRPr lang="en-US"/>
        </a:p>
      </dgm:t>
    </dgm:pt>
    <dgm:pt modelId="{A2274F37-E2B9-46D2-ACB7-EF8B82DEB12A}" type="sibTrans" cxnId="{8C80ECA5-CB8F-4F0B-BF7D-6F0537CE271C}">
      <dgm:prSet/>
      <dgm:spPr/>
      <dgm:t>
        <a:bodyPr/>
        <a:lstStyle/>
        <a:p>
          <a:endParaRPr lang="en-US"/>
        </a:p>
      </dgm:t>
    </dgm:pt>
    <dgm:pt modelId="{CB0CBC5B-EBD7-4383-ABBE-E057125FA0F2}" type="pres">
      <dgm:prSet presAssocID="{58E92B85-8E0C-4A32-A8A1-B962307BD7F2}" presName="Name0" presStyleCnt="0">
        <dgm:presLayoutVars>
          <dgm:chMax val="7"/>
          <dgm:chPref val="5"/>
          <dgm:dir/>
          <dgm:animOne val="branch"/>
          <dgm:animLvl val="lvl"/>
        </dgm:presLayoutVars>
      </dgm:prSet>
      <dgm:spPr/>
      <dgm:t>
        <a:bodyPr/>
        <a:lstStyle/>
        <a:p>
          <a:endParaRPr lang="en-US"/>
        </a:p>
      </dgm:t>
    </dgm:pt>
    <dgm:pt modelId="{EC04C07A-E593-49EC-ABAE-BDE9DAACAC10}" type="pres">
      <dgm:prSet presAssocID="{164F267F-DC62-4A25-B283-90C31AAE10ED}" presName="ChildAccent3" presStyleCnt="0"/>
      <dgm:spPr/>
    </dgm:pt>
    <dgm:pt modelId="{68A7866D-7C8D-41B9-B133-E5B6570A4FA0}" type="pres">
      <dgm:prSet presAssocID="{164F267F-DC62-4A25-B283-90C31AAE10ED}" presName="ChildAccent" presStyleLbl="alignImgPlace1" presStyleIdx="0" presStyleCnt="3"/>
      <dgm:spPr/>
      <dgm:t>
        <a:bodyPr/>
        <a:lstStyle/>
        <a:p>
          <a:endParaRPr lang="en-US"/>
        </a:p>
      </dgm:t>
    </dgm:pt>
    <dgm:pt modelId="{C2D63CF4-78BC-4FCE-BD4B-778CADD52F30}" type="pres">
      <dgm:prSet presAssocID="{164F267F-DC62-4A25-B283-90C31AAE10ED}" presName="Child3" presStyleLbl="revTx" presStyleIdx="0" presStyleCnt="0">
        <dgm:presLayoutVars>
          <dgm:chMax val="0"/>
          <dgm:chPref val="0"/>
          <dgm:bulletEnabled val="1"/>
        </dgm:presLayoutVars>
      </dgm:prSet>
      <dgm:spPr/>
      <dgm:t>
        <a:bodyPr/>
        <a:lstStyle/>
        <a:p>
          <a:endParaRPr lang="en-US"/>
        </a:p>
      </dgm:t>
    </dgm:pt>
    <dgm:pt modelId="{2B4DF6A3-4FE0-4F7B-863F-E3463EEC205A}" type="pres">
      <dgm:prSet presAssocID="{164F267F-DC62-4A25-B283-90C31AAE10ED}" presName="Parent3" presStyleLbl="node1" presStyleIdx="0" presStyleCnt="3">
        <dgm:presLayoutVars>
          <dgm:chMax val="2"/>
          <dgm:chPref val="1"/>
          <dgm:bulletEnabled val="1"/>
        </dgm:presLayoutVars>
      </dgm:prSet>
      <dgm:spPr/>
      <dgm:t>
        <a:bodyPr/>
        <a:lstStyle/>
        <a:p>
          <a:endParaRPr lang="en-US"/>
        </a:p>
      </dgm:t>
    </dgm:pt>
    <dgm:pt modelId="{1D70BBA4-7FAB-4AB2-9A4F-26343C8F1A8B}" type="pres">
      <dgm:prSet presAssocID="{7315C64F-3D5B-45BA-B306-D35370A5728B}" presName="ChildAccent2" presStyleCnt="0"/>
      <dgm:spPr/>
    </dgm:pt>
    <dgm:pt modelId="{B7B659F6-07A3-40B6-8D6A-134511E977BE}" type="pres">
      <dgm:prSet presAssocID="{7315C64F-3D5B-45BA-B306-D35370A5728B}" presName="ChildAccent" presStyleLbl="alignImgPlace1" presStyleIdx="1" presStyleCnt="3"/>
      <dgm:spPr/>
      <dgm:t>
        <a:bodyPr/>
        <a:lstStyle/>
        <a:p>
          <a:endParaRPr lang="en-US"/>
        </a:p>
      </dgm:t>
    </dgm:pt>
    <dgm:pt modelId="{193AB90E-12F2-4F24-8967-26F654F02A8E}" type="pres">
      <dgm:prSet presAssocID="{7315C64F-3D5B-45BA-B306-D35370A5728B}" presName="Child2" presStyleLbl="revTx" presStyleIdx="0" presStyleCnt="0">
        <dgm:presLayoutVars>
          <dgm:chMax val="0"/>
          <dgm:chPref val="0"/>
          <dgm:bulletEnabled val="1"/>
        </dgm:presLayoutVars>
      </dgm:prSet>
      <dgm:spPr/>
      <dgm:t>
        <a:bodyPr/>
        <a:lstStyle/>
        <a:p>
          <a:endParaRPr lang="en-US"/>
        </a:p>
      </dgm:t>
    </dgm:pt>
    <dgm:pt modelId="{EBF58E3C-F9B0-4A99-917E-EFD68B8218A1}" type="pres">
      <dgm:prSet presAssocID="{7315C64F-3D5B-45BA-B306-D35370A5728B}" presName="Parent2" presStyleLbl="node1" presStyleIdx="1" presStyleCnt="3">
        <dgm:presLayoutVars>
          <dgm:chMax val="2"/>
          <dgm:chPref val="1"/>
          <dgm:bulletEnabled val="1"/>
        </dgm:presLayoutVars>
      </dgm:prSet>
      <dgm:spPr/>
      <dgm:t>
        <a:bodyPr/>
        <a:lstStyle/>
        <a:p>
          <a:endParaRPr lang="en-US"/>
        </a:p>
      </dgm:t>
    </dgm:pt>
    <dgm:pt modelId="{D4A935C3-1910-48D5-B889-993EA54ED33A}" type="pres">
      <dgm:prSet presAssocID="{ABA76B09-0A89-4041-85FD-62E135154073}" presName="ChildAccent1" presStyleCnt="0"/>
      <dgm:spPr/>
    </dgm:pt>
    <dgm:pt modelId="{CBE87461-E146-4E24-82B2-4FA458228215}" type="pres">
      <dgm:prSet presAssocID="{ABA76B09-0A89-4041-85FD-62E135154073}" presName="ChildAccent" presStyleLbl="alignImgPlace1" presStyleIdx="2" presStyleCnt="3"/>
      <dgm:spPr/>
      <dgm:t>
        <a:bodyPr/>
        <a:lstStyle/>
        <a:p>
          <a:endParaRPr lang="en-US"/>
        </a:p>
      </dgm:t>
    </dgm:pt>
    <dgm:pt modelId="{BFCFBCEF-24FF-4572-A000-07715212B8E3}" type="pres">
      <dgm:prSet presAssocID="{ABA76B09-0A89-4041-85FD-62E135154073}" presName="Child1" presStyleLbl="revTx" presStyleIdx="0" presStyleCnt="0">
        <dgm:presLayoutVars>
          <dgm:chMax val="0"/>
          <dgm:chPref val="0"/>
          <dgm:bulletEnabled val="1"/>
        </dgm:presLayoutVars>
      </dgm:prSet>
      <dgm:spPr/>
      <dgm:t>
        <a:bodyPr/>
        <a:lstStyle/>
        <a:p>
          <a:endParaRPr lang="en-US"/>
        </a:p>
      </dgm:t>
    </dgm:pt>
    <dgm:pt modelId="{2ADF929F-421D-4F1F-AD1E-19B58CC7A9F5}" type="pres">
      <dgm:prSet presAssocID="{ABA76B09-0A89-4041-85FD-62E135154073}" presName="Parent1" presStyleLbl="node1" presStyleIdx="2" presStyleCnt="3">
        <dgm:presLayoutVars>
          <dgm:chMax val="2"/>
          <dgm:chPref val="1"/>
          <dgm:bulletEnabled val="1"/>
        </dgm:presLayoutVars>
      </dgm:prSet>
      <dgm:spPr/>
      <dgm:t>
        <a:bodyPr/>
        <a:lstStyle/>
        <a:p>
          <a:endParaRPr lang="en-US"/>
        </a:p>
      </dgm:t>
    </dgm:pt>
  </dgm:ptLst>
  <dgm:cxnLst>
    <dgm:cxn modelId="{504A708C-1330-40B9-A377-90E25337E2AA}" type="presOf" srcId="{0EDE0ADE-94A6-4C1D-9445-193BA7BA11AF}" destId="{CBE87461-E146-4E24-82B2-4FA458228215}" srcOrd="0" destOrd="0" presId="urn:microsoft.com/office/officeart/2011/layout/InterconnectedBlockProcess"/>
    <dgm:cxn modelId="{3DEC0CDA-3563-40D9-A2A8-8478FECF4C02}" type="presOf" srcId="{34253B6B-5D32-4982-B9F3-53EC8D6F78E7}" destId="{C2D63CF4-78BC-4FCE-BD4B-778CADD52F30}" srcOrd="1" destOrd="0" presId="urn:microsoft.com/office/officeart/2011/layout/InterconnectedBlockProcess"/>
    <dgm:cxn modelId="{56AC3F84-0A21-4D27-8096-B92FA8D8A5C2}" type="presOf" srcId="{164F267F-DC62-4A25-B283-90C31AAE10ED}" destId="{2B4DF6A3-4FE0-4F7B-863F-E3463EEC205A}" srcOrd="0" destOrd="0" presId="urn:microsoft.com/office/officeart/2011/layout/InterconnectedBlockProcess"/>
    <dgm:cxn modelId="{8ECABFF4-5667-4825-98CA-9F15FC497D39}" srcId="{7315C64F-3D5B-45BA-B306-D35370A5728B}" destId="{DC31EF5E-797A-4671-8B32-FD38FB7C2E8A}" srcOrd="0" destOrd="0" parTransId="{D191278A-DA33-4DD7-A6D7-CEFD14035ABF}" sibTransId="{CA50F1AC-A784-4E85-A396-7C9B34AC9C68}"/>
    <dgm:cxn modelId="{9841EE9A-AC99-4B0F-BF94-A9A1BAE2C19E}" type="presOf" srcId="{0EDE0ADE-94A6-4C1D-9445-193BA7BA11AF}" destId="{BFCFBCEF-24FF-4572-A000-07715212B8E3}" srcOrd="1" destOrd="0" presId="urn:microsoft.com/office/officeart/2011/layout/InterconnectedBlockProcess"/>
    <dgm:cxn modelId="{FFB11CF4-EE5F-4D84-972D-A04A1AB51C3F}" srcId="{58E92B85-8E0C-4A32-A8A1-B962307BD7F2}" destId="{7315C64F-3D5B-45BA-B306-D35370A5728B}" srcOrd="1" destOrd="0" parTransId="{6E1CD066-ED46-4D6B-96EA-A1F37506C730}" sibTransId="{15F9D7CD-38AF-4D4B-9BC1-BEBEA19E6B98}"/>
    <dgm:cxn modelId="{E3FC604C-D322-423A-B8F8-58421804A551}" type="presOf" srcId="{58E92B85-8E0C-4A32-A8A1-B962307BD7F2}" destId="{CB0CBC5B-EBD7-4383-ABBE-E057125FA0F2}" srcOrd="0" destOrd="0" presId="urn:microsoft.com/office/officeart/2011/layout/InterconnectedBlockProcess"/>
    <dgm:cxn modelId="{DF37B030-5F5E-4A8C-AF89-9E7B4BB2F837}" srcId="{58E92B85-8E0C-4A32-A8A1-B962307BD7F2}" destId="{164F267F-DC62-4A25-B283-90C31AAE10ED}" srcOrd="2" destOrd="0" parTransId="{F04A819A-3A77-4A6F-91FF-52BFE3FD345F}" sibTransId="{25CC6816-DDAC-4BCC-9333-967412F7A6CA}"/>
    <dgm:cxn modelId="{31FAA4B0-ECF2-4A0C-9DA2-BAF62653ABFA}" type="presOf" srcId="{ABA76B09-0A89-4041-85FD-62E135154073}" destId="{2ADF929F-421D-4F1F-AD1E-19B58CC7A9F5}" srcOrd="0" destOrd="0" presId="urn:microsoft.com/office/officeart/2011/layout/InterconnectedBlockProcess"/>
    <dgm:cxn modelId="{46782A6A-C8B1-49CD-9409-BF2BD2C37CB3}" type="presOf" srcId="{34253B6B-5D32-4982-B9F3-53EC8D6F78E7}" destId="{68A7866D-7C8D-41B9-B133-E5B6570A4FA0}" srcOrd="0" destOrd="0" presId="urn:microsoft.com/office/officeart/2011/layout/InterconnectedBlockProcess"/>
    <dgm:cxn modelId="{77B0813D-3294-4A31-A7E1-41C6F4F629DD}" srcId="{ABA76B09-0A89-4041-85FD-62E135154073}" destId="{0EDE0ADE-94A6-4C1D-9445-193BA7BA11AF}" srcOrd="0" destOrd="0" parTransId="{4C58A184-3E14-4BC9-BC9E-1947BDB08185}" sibTransId="{135769CE-4C45-4129-98D5-25594B37D745}"/>
    <dgm:cxn modelId="{6481B51F-C374-41AC-B714-FDD936CA6B82}" srcId="{58E92B85-8E0C-4A32-A8A1-B962307BD7F2}" destId="{ABA76B09-0A89-4041-85FD-62E135154073}" srcOrd="0" destOrd="0" parTransId="{E634EA97-863D-4F28-9BF0-B99661D1D288}" sibTransId="{329F7B51-D6BF-40ED-BD30-CB606623D064}"/>
    <dgm:cxn modelId="{8C80ECA5-CB8F-4F0B-BF7D-6F0537CE271C}" srcId="{164F267F-DC62-4A25-B283-90C31AAE10ED}" destId="{34253B6B-5D32-4982-B9F3-53EC8D6F78E7}" srcOrd="0" destOrd="0" parTransId="{AA1A3135-CFF0-4D5E-B04A-368D4AA9AAD0}" sibTransId="{A2274F37-E2B9-46D2-ACB7-EF8B82DEB12A}"/>
    <dgm:cxn modelId="{21367AEE-E5C1-4259-92D9-9D479A31DCE7}" type="presOf" srcId="{7315C64F-3D5B-45BA-B306-D35370A5728B}" destId="{EBF58E3C-F9B0-4A99-917E-EFD68B8218A1}" srcOrd="0" destOrd="0" presId="urn:microsoft.com/office/officeart/2011/layout/InterconnectedBlockProcess"/>
    <dgm:cxn modelId="{E672FE27-E390-44B2-AC7E-2497362E6CD7}" type="presOf" srcId="{DC31EF5E-797A-4671-8B32-FD38FB7C2E8A}" destId="{193AB90E-12F2-4F24-8967-26F654F02A8E}" srcOrd="1" destOrd="0" presId="urn:microsoft.com/office/officeart/2011/layout/InterconnectedBlockProcess"/>
    <dgm:cxn modelId="{664A6AAC-DB63-4977-BAD8-95C54846DBCA}" type="presOf" srcId="{DC31EF5E-797A-4671-8B32-FD38FB7C2E8A}" destId="{B7B659F6-07A3-40B6-8D6A-134511E977BE}" srcOrd="0" destOrd="0" presId="urn:microsoft.com/office/officeart/2011/layout/InterconnectedBlockProcess"/>
    <dgm:cxn modelId="{E2348244-CBDD-494F-9798-5CF901F3F0F3}" type="presParOf" srcId="{CB0CBC5B-EBD7-4383-ABBE-E057125FA0F2}" destId="{EC04C07A-E593-49EC-ABAE-BDE9DAACAC10}" srcOrd="0" destOrd="0" presId="urn:microsoft.com/office/officeart/2011/layout/InterconnectedBlockProcess"/>
    <dgm:cxn modelId="{CF4D7FF1-7CD4-4CDC-B19B-EE301F9F3E69}" type="presParOf" srcId="{EC04C07A-E593-49EC-ABAE-BDE9DAACAC10}" destId="{68A7866D-7C8D-41B9-B133-E5B6570A4FA0}" srcOrd="0" destOrd="0" presId="urn:microsoft.com/office/officeart/2011/layout/InterconnectedBlockProcess"/>
    <dgm:cxn modelId="{F7C0FAC8-0955-472A-811A-616FE97498C0}" type="presParOf" srcId="{CB0CBC5B-EBD7-4383-ABBE-E057125FA0F2}" destId="{C2D63CF4-78BC-4FCE-BD4B-778CADD52F30}" srcOrd="1" destOrd="0" presId="urn:microsoft.com/office/officeart/2011/layout/InterconnectedBlockProcess"/>
    <dgm:cxn modelId="{43224F14-9FD3-4E66-990F-A581D930816C}" type="presParOf" srcId="{CB0CBC5B-EBD7-4383-ABBE-E057125FA0F2}" destId="{2B4DF6A3-4FE0-4F7B-863F-E3463EEC205A}" srcOrd="2" destOrd="0" presId="urn:microsoft.com/office/officeart/2011/layout/InterconnectedBlockProcess"/>
    <dgm:cxn modelId="{96ED6CD4-A30B-4AD4-B70D-37392C855A56}" type="presParOf" srcId="{CB0CBC5B-EBD7-4383-ABBE-E057125FA0F2}" destId="{1D70BBA4-7FAB-4AB2-9A4F-26343C8F1A8B}" srcOrd="3" destOrd="0" presId="urn:microsoft.com/office/officeart/2011/layout/InterconnectedBlockProcess"/>
    <dgm:cxn modelId="{179AD499-DA1A-4715-930E-1D2606EEB446}" type="presParOf" srcId="{1D70BBA4-7FAB-4AB2-9A4F-26343C8F1A8B}" destId="{B7B659F6-07A3-40B6-8D6A-134511E977BE}" srcOrd="0" destOrd="0" presId="urn:microsoft.com/office/officeart/2011/layout/InterconnectedBlockProcess"/>
    <dgm:cxn modelId="{A49ABDBA-0428-40F2-BB20-775611FC2F9C}" type="presParOf" srcId="{CB0CBC5B-EBD7-4383-ABBE-E057125FA0F2}" destId="{193AB90E-12F2-4F24-8967-26F654F02A8E}" srcOrd="4" destOrd="0" presId="urn:microsoft.com/office/officeart/2011/layout/InterconnectedBlockProcess"/>
    <dgm:cxn modelId="{7AD48819-A598-424B-923A-1D0A8DE134D8}" type="presParOf" srcId="{CB0CBC5B-EBD7-4383-ABBE-E057125FA0F2}" destId="{EBF58E3C-F9B0-4A99-917E-EFD68B8218A1}" srcOrd="5" destOrd="0" presId="urn:microsoft.com/office/officeart/2011/layout/InterconnectedBlockProcess"/>
    <dgm:cxn modelId="{439809A3-EA4B-4758-9C35-8EFB3DF1F2F1}" type="presParOf" srcId="{CB0CBC5B-EBD7-4383-ABBE-E057125FA0F2}" destId="{D4A935C3-1910-48D5-B889-993EA54ED33A}" srcOrd="6" destOrd="0" presId="urn:microsoft.com/office/officeart/2011/layout/InterconnectedBlockProcess"/>
    <dgm:cxn modelId="{04A31165-0A99-4AFD-9F79-5CE1FDB12B2F}" type="presParOf" srcId="{D4A935C3-1910-48D5-B889-993EA54ED33A}" destId="{CBE87461-E146-4E24-82B2-4FA458228215}" srcOrd="0" destOrd="0" presId="urn:microsoft.com/office/officeart/2011/layout/InterconnectedBlockProcess"/>
    <dgm:cxn modelId="{92BD9EE6-0CFD-411C-84F8-E5530F3BE3D9}" type="presParOf" srcId="{CB0CBC5B-EBD7-4383-ABBE-E057125FA0F2}" destId="{BFCFBCEF-24FF-4572-A000-07715212B8E3}" srcOrd="7" destOrd="0" presId="urn:microsoft.com/office/officeart/2011/layout/InterconnectedBlockProcess"/>
    <dgm:cxn modelId="{708FCBAE-EF43-478A-BF25-10CFE39A0FBD}" type="presParOf" srcId="{CB0CBC5B-EBD7-4383-ABBE-E057125FA0F2}" destId="{2ADF929F-421D-4F1F-AD1E-19B58CC7A9F5}" srcOrd="8" destOrd="0" presId="urn:microsoft.com/office/officeart/2011/layout/InterconnectedBlock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0588E9-40FE-48E1-8857-A32640CA7289}">
      <dsp:nvSpPr>
        <dsp:cNvPr id="0" name=""/>
        <dsp:cNvSpPr/>
      </dsp:nvSpPr>
      <dsp:spPr>
        <a:xfrm>
          <a:off x="520064" y="0"/>
          <a:ext cx="5894070" cy="2257425"/>
        </a:xfrm>
        <a:prstGeom prst="rightArrow">
          <a:avLst/>
        </a:prstGeom>
        <a:solidFill>
          <a:srgbClr val="C0504D">
            <a:tint val="40000"/>
            <a:hueOff val="0"/>
            <a:satOff val="0"/>
            <a:lumOff val="0"/>
            <a:alphaOff val="0"/>
          </a:srgb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346E02C8-5DDA-45C3-ADB2-1D88BDE26946}">
      <dsp:nvSpPr>
        <dsp:cNvPr id="0" name=""/>
        <dsp:cNvSpPr/>
      </dsp:nvSpPr>
      <dsp:spPr>
        <a:xfrm>
          <a:off x="333" y="819661"/>
          <a:ext cx="1303685" cy="618101"/>
        </a:xfrm>
        <a:prstGeom prst="roundRect">
          <a:avLst/>
        </a:prstGeom>
        <a:gradFill rotWithShape="0">
          <a:gsLst>
            <a:gs pos="0">
              <a:srgbClr val="C0504D">
                <a:hueOff val="0"/>
                <a:satOff val="0"/>
                <a:lumOff val="0"/>
                <a:alphaOff val="0"/>
                <a:shade val="51000"/>
                <a:satMod val="130000"/>
              </a:srgbClr>
            </a:gs>
            <a:gs pos="80000">
              <a:srgbClr val="C0504D">
                <a:hueOff val="0"/>
                <a:satOff val="0"/>
                <a:lumOff val="0"/>
                <a:alphaOff val="0"/>
                <a:shade val="93000"/>
                <a:satMod val="130000"/>
              </a:srgbClr>
            </a:gs>
            <a:gs pos="100000">
              <a:srgbClr val="C0504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a:solidFill>
                <a:sysClr val="window" lastClr="FFFFFF"/>
              </a:solidFill>
              <a:latin typeface="Calibri"/>
              <a:ea typeface="+mn-ea"/>
              <a:cs typeface="+mn-cs"/>
            </a:rPr>
            <a:t>Initial Draft</a:t>
          </a:r>
        </a:p>
      </dsp:txBody>
      <dsp:txXfrm>
        <a:off x="30506" y="849834"/>
        <a:ext cx="1243339" cy="557755"/>
      </dsp:txXfrm>
    </dsp:sp>
    <dsp:sp modelId="{D948B5EA-7DC7-40C9-BEA3-69487CE3A509}">
      <dsp:nvSpPr>
        <dsp:cNvPr id="0" name=""/>
        <dsp:cNvSpPr/>
      </dsp:nvSpPr>
      <dsp:spPr>
        <a:xfrm>
          <a:off x="1407795" y="826380"/>
          <a:ext cx="1303685" cy="604664"/>
        </a:xfrm>
        <a:prstGeom prst="roundRect">
          <a:avLst/>
        </a:prstGeom>
        <a:gradFill rotWithShape="0">
          <a:gsLst>
            <a:gs pos="0">
              <a:srgbClr val="C0504D">
                <a:hueOff val="1170380"/>
                <a:satOff val="-1460"/>
                <a:lumOff val="343"/>
                <a:alphaOff val="0"/>
                <a:shade val="51000"/>
                <a:satMod val="130000"/>
              </a:srgbClr>
            </a:gs>
            <a:gs pos="80000">
              <a:srgbClr val="C0504D">
                <a:hueOff val="1170380"/>
                <a:satOff val="-1460"/>
                <a:lumOff val="343"/>
                <a:alphaOff val="0"/>
                <a:shade val="93000"/>
                <a:satMod val="130000"/>
              </a:srgbClr>
            </a:gs>
            <a:gs pos="100000">
              <a:srgbClr val="C0504D">
                <a:hueOff val="1170380"/>
                <a:satOff val="-1460"/>
                <a:lumOff val="343"/>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a:solidFill>
                <a:sysClr val="window" lastClr="FFFFFF"/>
              </a:solidFill>
              <a:latin typeface="Calibri"/>
              <a:ea typeface="+mn-ea"/>
              <a:cs typeface="+mn-cs"/>
            </a:rPr>
            <a:t>Revise </a:t>
          </a:r>
        </a:p>
      </dsp:txBody>
      <dsp:txXfrm>
        <a:off x="1437312" y="855897"/>
        <a:ext cx="1244651" cy="545630"/>
      </dsp:txXfrm>
    </dsp:sp>
    <dsp:sp modelId="{F74AA291-51B6-4692-8B83-D3452F97E9F9}">
      <dsp:nvSpPr>
        <dsp:cNvPr id="0" name=""/>
        <dsp:cNvSpPr/>
      </dsp:nvSpPr>
      <dsp:spPr>
        <a:xfrm>
          <a:off x="2815257" y="833098"/>
          <a:ext cx="1303685" cy="591228"/>
        </a:xfrm>
        <a:prstGeom prst="roundRect">
          <a:avLst/>
        </a:prstGeom>
        <a:gradFill rotWithShape="0">
          <a:gsLst>
            <a:gs pos="0">
              <a:srgbClr val="C0504D">
                <a:hueOff val="2340759"/>
                <a:satOff val="-2919"/>
                <a:lumOff val="686"/>
                <a:alphaOff val="0"/>
                <a:shade val="51000"/>
                <a:satMod val="130000"/>
              </a:srgbClr>
            </a:gs>
            <a:gs pos="80000">
              <a:srgbClr val="C0504D">
                <a:hueOff val="2340759"/>
                <a:satOff val="-2919"/>
                <a:lumOff val="686"/>
                <a:alphaOff val="0"/>
                <a:shade val="93000"/>
                <a:satMod val="130000"/>
              </a:srgbClr>
            </a:gs>
            <a:gs pos="100000">
              <a:srgbClr val="C0504D">
                <a:hueOff val="2340759"/>
                <a:satOff val="-2919"/>
                <a:lumOff val="686"/>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a:solidFill>
                <a:sysClr val="window" lastClr="FFFFFF"/>
              </a:solidFill>
              <a:latin typeface="Calibri"/>
              <a:ea typeface="+mn-ea"/>
              <a:cs typeface="+mn-cs"/>
            </a:rPr>
            <a:t>Edit</a:t>
          </a:r>
        </a:p>
      </dsp:txBody>
      <dsp:txXfrm>
        <a:off x="2844118" y="861959"/>
        <a:ext cx="1245963" cy="533506"/>
      </dsp:txXfrm>
    </dsp:sp>
    <dsp:sp modelId="{68A6B0EC-1A3A-42AB-8778-1B780A861C04}">
      <dsp:nvSpPr>
        <dsp:cNvPr id="0" name=""/>
        <dsp:cNvSpPr/>
      </dsp:nvSpPr>
      <dsp:spPr>
        <a:xfrm>
          <a:off x="4222718" y="846534"/>
          <a:ext cx="1303685" cy="564356"/>
        </a:xfrm>
        <a:prstGeom prst="roundRect">
          <a:avLst/>
        </a:prstGeom>
        <a:gradFill rotWithShape="0">
          <a:gsLst>
            <a:gs pos="0">
              <a:srgbClr val="C0504D">
                <a:hueOff val="3511139"/>
                <a:satOff val="-4379"/>
                <a:lumOff val="1030"/>
                <a:alphaOff val="0"/>
                <a:shade val="51000"/>
                <a:satMod val="130000"/>
              </a:srgbClr>
            </a:gs>
            <a:gs pos="80000">
              <a:srgbClr val="C0504D">
                <a:hueOff val="3511139"/>
                <a:satOff val="-4379"/>
                <a:lumOff val="1030"/>
                <a:alphaOff val="0"/>
                <a:shade val="93000"/>
                <a:satMod val="130000"/>
              </a:srgbClr>
            </a:gs>
            <a:gs pos="100000">
              <a:srgbClr val="C0504D">
                <a:hueOff val="3511139"/>
                <a:satOff val="-4379"/>
                <a:lumOff val="103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a:solidFill>
                <a:sysClr val="window" lastClr="FFFFFF"/>
              </a:solidFill>
              <a:latin typeface="Calibri"/>
              <a:ea typeface="+mn-ea"/>
              <a:cs typeface="+mn-cs"/>
            </a:rPr>
            <a:t>Proofread</a:t>
          </a:r>
        </a:p>
      </dsp:txBody>
      <dsp:txXfrm>
        <a:off x="4250268" y="874084"/>
        <a:ext cx="1248585" cy="509256"/>
      </dsp:txXfrm>
    </dsp:sp>
    <dsp:sp modelId="{52D7CF4D-C4B5-4450-9C3B-ED763789389A}">
      <dsp:nvSpPr>
        <dsp:cNvPr id="0" name=""/>
        <dsp:cNvSpPr/>
      </dsp:nvSpPr>
      <dsp:spPr>
        <a:xfrm>
          <a:off x="5630180" y="677227"/>
          <a:ext cx="1303685" cy="902970"/>
        </a:xfrm>
        <a:prstGeom prst="roundRect">
          <a:avLst/>
        </a:prstGeom>
        <a:gradFill rotWithShape="0">
          <a:gsLst>
            <a:gs pos="0">
              <a:srgbClr val="C0504D">
                <a:hueOff val="4681519"/>
                <a:satOff val="-5839"/>
                <a:lumOff val="1373"/>
                <a:alphaOff val="0"/>
                <a:shade val="51000"/>
                <a:satMod val="130000"/>
              </a:srgbClr>
            </a:gs>
            <a:gs pos="80000">
              <a:srgbClr val="C0504D">
                <a:hueOff val="4681519"/>
                <a:satOff val="-5839"/>
                <a:lumOff val="1373"/>
                <a:alphaOff val="0"/>
                <a:shade val="93000"/>
                <a:satMod val="130000"/>
              </a:srgbClr>
            </a:gs>
            <a:gs pos="100000">
              <a:srgbClr val="C0504D">
                <a:hueOff val="4681519"/>
                <a:satOff val="-5839"/>
                <a:lumOff val="1373"/>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a:solidFill>
                <a:sysClr val="window" lastClr="FFFFFF"/>
              </a:solidFill>
              <a:latin typeface="Calibri"/>
              <a:ea typeface="+mn-ea"/>
              <a:cs typeface="+mn-cs"/>
            </a:rPr>
            <a:t>Final Draft</a:t>
          </a:r>
        </a:p>
      </dsp:txBody>
      <dsp:txXfrm>
        <a:off x="5674259" y="721306"/>
        <a:ext cx="1215527" cy="8148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C09984-652B-404E-91E0-9F44BC2096B9}">
      <dsp:nvSpPr>
        <dsp:cNvPr id="0" name=""/>
        <dsp:cNvSpPr/>
      </dsp:nvSpPr>
      <dsp:spPr>
        <a:xfrm>
          <a:off x="2374" y="1028058"/>
          <a:ext cx="1144283" cy="1144283"/>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Student can write with various </a:t>
          </a:r>
          <a:r>
            <a:rPr lang="en-US" sz="1400" kern="1200" dirty="0"/>
            <a:t>Purposes </a:t>
          </a:r>
        </a:p>
      </dsp:txBody>
      <dsp:txXfrm>
        <a:off x="169950" y="1195634"/>
        <a:ext cx="809131" cy="809131"/>
      </dsp:txXfrm>
    </dsp:sp>
    <dsp:sp modelId="{56538B20-FB44-42EC-AF11-E91E27F68D41}">
      <dsp:nvSpPr>
        <dsp:cNvPr id="0" name=""/>
        <dsp:cNvSpPr/>
      </dsp:nvSpPr>
      <dsp:spPr>
        <a:xfrm>
          <a:off x="1239573" y="1268357"/>
          <a:ext cx="663684" cy="663684"/>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1327544" y="1522150"/>
        <a:ext cx="487742" cy="156098"/>
      </dsp:txXfrm>
    </dsp:sp>
    <dsp:sp modelId="{68DF2F82-4FC1-4A8E-B021-8D53F93E8B1E}">
      <dsp:nvSpPr>
        <dsp:cNvPr id="0" name=""/>
        <dsp:cNvSpPr/>
      </dsp:nvSpPr>
      <dsp:spPr>
        <a:xfrm>
          <a:off x="1996174" y="1028058"/>
          <a:ext cx="1144283" cy="1144283"/>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Student can write to various Audiences</a:t>
          </a:r>
          <a:r>
            <a:rPr lang="en-US" sz="1400" kern="1200" dirty="0"/>
            <a:t> </a:t>
          </a:r>
        </a:p>
      </dsp:txBody>
      <dsp:txXfrm>
        <a:off x="2163750" y="1195634"/>
        <a:ext cx="809131" cy="809131"/>
      </dsp:txXfrm>
    </dsp:sp>
    <dsp:sp modelId="{A65277A2-FC10-43C0-81D2-9CFAE9A53055}">
      <dsp:nvSpPr>
        <dsp:cNvPr id="0" name=""/>
        <dsp:cNvSpPr/>
      </dsp:nvSpPr>
      <dsp:spPr>
        <a:xfrm>
          <a:off x="3233373" y="1268357"/>
          <a:ext cx="663684" cy="663684"/>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3321344" y="1522150"/>
        <a:ext cx="487742" cy="156098"/>
      </dsp:txXfrm>
    </dsp:sp>
    <dsp:sp modelId="{D268336A-F871-47AB-ACD4-08935782D5B3}">
      <dsp:nvSpPr>
        <dsp:cNvPr id="0" name=""/>
        <dsp:cNvSpPr/>
      </dsp:nvSpPr>
      <dsp:spPr>
        <a:xfrm>
          <a:off x="3989974" y="1028058"/>
          <a:ext cx="1144283" cy="1144283"/>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Student can write in various genres</a:t>
          </a:r>
          <a:endParaRPr lang="en-US" sz="1400" kern="1200" dirty="0"/>
        </a:p>
      </dsp:txBody>
      <dsp:txXfrm>
        <a:off x="4157550" y="1195634"/>
        <a:ext cx="809131" cy="809131"/>
      </dsp:txXfrm>
    </dsp:sp>
    <dsp:sp modelId="{E96A4414-45A9-4685-B2CC-C568124CE630}">
      <dsp:nvSpPr>
        <dsp:cNvPr id="0" name=""/>
        <dsp:cNvSpPr/>
      </dsp:nvSpPr>
      <dsp:spPr>
        <a:xfrm>
          <a:off x="5227173" y="1268357"/>
          <a:ext cx="663684" cy="663684"/>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endParaRPr lang="en-US" sz="2700" kern="1200"/>
        </a:p>
      </dsp:txBody>
      <dsp:txXfrm>
        <a:off x="5315144" y="1405076"/>
        <a:ext cx="487742" cy="390246"/>
      </dsp:txXfrm>
    </dsp:sp>
    <dsp:sp modelId="{344506E5-BC46-4F91-B6CF-638E71BC67DD}">
      <dsp:nvSpPr>
        <dsp:cNvPr id="0" name=""/>
        <dsp:cNvSpPr/>
      </dsp:nvSpPr>
      <dsp:spPr>
        <a:xfrm>
          <a:off x="5983773" y="1090307"/>
          <a:ext cx="1710051" cy="1019785"/>
        </a:xfrm>
        <a:prstGeom prst="ellipse">
          <a:avLst/>
        </a:prstGeom>
        <a:solidFill>
          <a:schemeClr val="accent1">
            <a:lumMod val="40000"/>
            <a:lumOff val="6000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a:t>An Effective Communicator</a:t>
          </a:r>
        </a:p>
      </dsp:txBody>
      <dsp:txXfrm>
        <a:off x="6234204" y="1239651"/>
        <a:ext cx="1209189" cy="7210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B659F6-07A3-40B6-8D6A-134511E977BE}">
      <dsp:nvSpPr>
        <dsp:cNvPr id="0" name=""/>
        <dsp:cNvSpPr/>
      </dsp:nvSpPr>
      <dsp:spPr>
        <a:xfrm>
          <a:off x="1913928" y="433335"/>
          <a:ext cx="914838" cy="2033004"/>
        </a:xfrm>
        <a:prstGeom prst="wedgeRectCallout">
          <a:avLst>
            <a:gd name="adj1" fmla="val 0"/>
            <a:gd name="adj2" fmla="val 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t" anchorCtr="0">
          <a:noAutofit/>
        </a:bodyPr>
        <a:lstStyle/>
        <a:p>
          <a:pPr lvl="0" algn="ctr" defTabSz="444500">
            <a:lnSpc>
              <a:spcPct val="90000"/>
            </a:lnSpc>
            <a:spcBef>
              <a:spcPct val="0"/>
            </a:spcBef>
            <a:spcAft>
              <a:spcPct val="35000"/>
            </a:spcAft>
          </a:pPr>
          <a:r>
            <a:rPr lang="en-US" sz="1000" kern="1200"/>
            <a:t>Constructing an argument about an entire book:</a:t>
          </a:r>
          <a:r>
            <a:rPr lang="en-US" sz="1000" i="1" kern="1200"/>
            <a:t> The Other Wes Moore</a:t>
          </a:r>
        </a:p>
      </dsp:txBody>
      <dsp:txXfrm>
        <a:off x="2030033" y="433335"/>
        <a:ext cx="798733" cy="2033004"/>
      </dsp:txXfrm>
    </dsp:sp>
    <dsp:sp modelId="{1C603916-EA56-43EF-8939-6CBD85C23A48}">
      <dsp:nvSpPr>
        <dsp:cNvPr id="0" name=""/>
        <dsp:cNvSpPr/>
      </dsp:nvSpPr>
      <dsp:spPr>
        <a:xfrm>
          <a:off x="1913928" y="0"/>
          <a:ext cx="914838" cy="4340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444500">
            <a:lnSpc>
              <a:spcPct val="90000"/>
            </a:lnSpc>
            <a:spcBef>
              <a:spcPct val="0"/>
            </a:spcBef>
            <a:spcAft>
              <a:spcPct val="35000"/>
            </a:spcAft>
          </a:pPr>
          <a:r>
            <a:rPr lang="en-US" sz="1000" kern="1200"/>
            <a:t>Critical Essay(9)</a:t>
          </a:r>
        </a:p>
      </dsp:txBody>
      <dsp:txXfrm>
        <a:off x="1913928" y="0"/>
        <a:ext cx="914838" cy="434075"/>
      </dsp:txXfrm>
    </dsp:sp>
    <dsp:sp modelId="{C29FC387-0C6E-40E5-A77F-428A1B076BF6}">
      <dsp:nvSpPr>
        <dsp:cNvPr id="0" name=""/>
        <dsp:cNvSpPr/>
      </dsp:nvSpPr>
      <dsp:spPr>
        <a:xfrm>
          <a:off x="1009446" y="443965"/>
          <a:ext cx="914838" cy="1887983"/>
        </a:xfrm>
        <a:prstGeom prst="wedgeRectCallout">
          <a:avLst>
            <a:gd name="adj1" fmla="val 62500"/>
            <a:gd name="adj2" fmla="val 2083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t" anchorCtr="0">
          <a:noAutofit/>
        </a:bodyPr>
        <a:lstStyle/>
        <a:p>
          <a:pPr lvl="0" algn="r" defTabSz="444500">
            <a:lnSpc>
              <a:spcPct val="90000"/>
            </a:lnSpc>
            <a:spcBef>
              <a:spcPct val="0"/>
            </a:spcBef>
            <a:spcAft>
              <a:spcPct val="35000"/>
            </a:spcAft>
          </a:pPr>
          <a:r>
            <a:rPr lang="en-US" sz="1000" kern="1200"/>
            <a:t>An annotated bibliography: </a:t>
          </a:r>
          <a:r>
            <a:rPr lang="en-US" sz="1000" i="1" kern="1200"/>
            <a:t>The Other Wes Moore</a:t>
          </a:r>
        </a:p>
      </dsp:txBody>
      <dsp:txXfrm>
        <a:off x="1125551" y="443965"/>
        <a:ext cx="798733" cy="1887983"/>
      </dsp:txXfrm>
    </dsp:sp>
    <dsp:sp modelId="{EAC506B6-6B12-4AD4-85BB-A8E9A0F86D44}">
      <dsp:nvSpPr>
        <dsp:cNvPr id="0" name=""/>
        <dsp:cNvSpPr/>
      </dsp:nvSpPr>
      <dsp:spPr>
        <a:xfrm>
          <a:off x="998816" y="70290"/>
          <a:ext cx="914838" cy="36304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444500">
            <a:lnSpc>
              <a:spcPct val="90000"/>
            </a:lnSpc>
            <a:spcBef>
              <a:spcPct val="0"/>
            </a:spcBef>
            <a:spcAft>
              <a:spcPct val="35000"/>
            </a:spcAft>
          </a:pPr>
          <a:r>
            <a:rPr lang="en-US" sz="1000" kern="1200"/>
            <a:t>Data collecting Essay (8)</a:t>
          </a:r>
        </a:p>
      </dsp:txBody>
      <dsp:txXfrm>
        <a:off x="998816" y="70290"/>
        <a:ext cx="914838" cy="363045"/>
      </dsp:txXfrm>
    </dsp:sp>
    <dsp:sp modelId="{CBE87461-E146-4E24-82B2-4FA458228215}">
      <dsp:nvSpPr>
        <dsp:cNvPr id="0" name=""/>
        <dsp:cNvSpPr/>
      </dsp:nvSpPr>
      <dsp:spPr>
        <a:xfrm>
          <a:off x="83977" y="433335"/>
          <a:ext cx="914838" cy="1742715"/>
        </a:xfrm>
        <a:prstGeom prst="wedgeRectCallout">
          <a:avLst>
            <a:gd name="adj1" fmla="val 62500"/>
            <a:gd name="adj2" fmla="val 2083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t" anchorCtr="0">
          <a:noAutofit/>
        </a:bodyPr>
        <a:lstStyle/>
        <a:p>
          <a:pPr lvl="0" algn="ctr" defTabSz="444500">
            <a:lnSpc>
              <a:spcPct val="90000"/>
            </a:lnSpc>
            <a:spcBef>
              <a:spcPct val="0"/>
            </a:spcBef>
            <a:spcAft>
              <a:spcPct val="35000"/>
            </a:spcAft>
          </a:pPr>
          <a:r>
            <a:rPr lang="en-US" sz="1000" kern="1200"/>
            <a:t>Chapters 1-3 of </a:t>
          </a:r>
          <a:r>
            <a:rPr lang="en-US" sz="1000" i="1" kern="1200"/>
            <a:t>The Other Wes Moore</a:t>
          </a:r>
        </a:p>
      </dsp:txBody>
      <dsp:txXfrm>
        <a:off x="200082" y="433335"/>
        <a:ext cx="798733" cy="1742715"/>
      </dsp:txXfrm>
    </dsp:sp>
    <dsp:sp modelId="{2ADF929F-421D-4F1F-AD1E-19B58CC7A9F5}">
      <dsp:nvSpPr>
        <dsp:cNvPr id="0" name=""/>
        <dsp:cNvSpPr/>
      </dsp:nvSpPr>
      <dsp:spPr>
        <a:xfrm>
          <a:off x="83977" y="142801"/>
          <a:ext cx="914838" cy="29053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444500">
            <a:lnSpc>
              <a:spcPct val="90000"/>
            </a:lnSpc>
            <a:spcBef>
              <a:spcPct val="0"/>
            </a:spcBef>
            <a:spcAft>
              <a:spcPct val="35000"/>
            </a:spcAft>
          </a:pPr>
          <a:r>
            <a:rPr lang="en-US" sz="1000" kern="1200"/>
            <a:t>Critical Reading  Essay (7)</a:t>
          </a:r>
        </a:p>
      </dsp:txBody>
      <dsp:txXfrm>
        <a:off x="83977" y="142801"/>
        <a:ext cx="914838" cy="2905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D27D35-B51D-48B1-9586-5F9BA1B045D8}">
      <dsp:nvSpPr>
        <dsp:cNvPr id="0" name=""/>
        <dsp:cNvSpPr/>
      </dsp:nvSpPr>
      <dsp:spPr>
        <a:xfrm>
          <a:off x="423863" y="447674"/>
          <a:ext cx="1343025" cy="1343025"/>
        </a:xfrm>
        <a:prstGeom prst="ellipse">
          <a:avLst/>
        </a:prstGeom>
        <a:solidFill>
          <a:schemeClr val="bg1">
            <a:lumMod val="75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121EE3-DEE4-4FE0-A9EF-6C3E128C39DD}">
      <dsp:nvSpPr>
        <dsp:cNvPr id="0" name=""/>
        <dsp:cNvSpPr/>
      </dsp:nvSpPr>
      <dsp:spPr>
        <a:xfrm>
          <a:off x="768228" y="809259"/>
          <a:ext cx="654294" cy="619855"/>
        </a:xfrm>
        <a:prstGeom prst="ellipse">
          <a:avLst/>
        </a:prstGeom>
        <a:solidFill>
          <a:schemeClr val="tx1">
            <a:lumMod val="50000"/>
            <a:lumOff val="5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0DFAF9-1A92-474E-B951-1EE7F15DA45C}">
      <dsp:nvSpPr>
        <dsp:cNvPr id="0" name=""/>
        <dsp:cNvSpPr/>
      </dsp:nvSpPr>
      <dsp:spPr>
        <a:xfrm>
          <a:off x="2042378" y="0"/>
          <a:ext cx="1411895" cy="559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17780" rIns="17780" bIns="17780" numCol="1" spcCol="1270" anchor="ctr" anchorCtr="0">
          <a:noAutofit/>
        </a:bodyPr>
        <a:lstStyle/>
        <a:p>
          <a:pPr lvl="0" algn="l" defTabSz="622300">
            <a:lnSpc>
              <a:spcPct val="90000"/>
            </a:lnSpc>
            <a:spcBef>
              <a:spcPct val="0"/>
            </a:spcBef>
            <a:spcAft>
              <a:spcPct val="35000"/>
            </a:spcAft>
          </a:pPr>
          <a:r>
            <a:rPr lang="en-US" sz="1400" kern="1200"/>
            <a:t>A college student: </a:t>
          </a:r>
          <a:r>
            <a:rPr lang="en-US" sz="1400" b="1" kern="1200"/>
            <a:t>Dahlia Cook </a:t>
          </a:r>
          <a:r>
            <a:rPr lang="en-US" sz="1400" kern="1200"/>
            <a:t>(specific subject)</a:t>
          </a:r>
        </a:p>
      </dsp:txBody>
      <dsp:txXfrm>
        <a:off x="2042378" y="0"/>
        <a:ext cx="1411895" cy="559593"/>
      </dsp:txXfrm>
    </dsp:sp>
    <dsp:sp modelId="{71AC5121-A215-4579-A281-1AD35EC8D8D0}">
      <dsp:nvSpPr>
        <dsp:cNvPr id="0" name=""/>
        <dsp:cNvSpPr/>
      </dsp:nvSpPr>
      <dsp:spPr>
        <a:xfrm>
          <a:off x="1822847" y="279796"/>
          <a:ext cx="167878" cy="0"/>
        </a:xfrm>
        <a:prstGeom prst="line">
          <a:avLst/>
        </a:prstGeom>
        <a:solidFill>
          <a:schemeClr val="accent1">
            <a:hueOff val="0"/>
            <a:satOff val="0"/>
            <a:lumOff val="0"/>
            <a:alphaOff val="0"/>
          </a:schemeClr>
        </a:solidFill>
        <a:ln w="19050" cap="flat" cmpd="sng" algn="ctr">
          <a:solidFill>
            <a:schemeClr val="tx1"/>
          </a:solidFill>
          <a:prstDash val="solid"/>
        </a:ln>
        <a:effectLst/>
      </dsp:spPr>
      <dsp:style>
        <a:lnRef idx="2">
          <a:scrgbClr r="0" g="0" b="0"/>
        </a:lnRef>
        <a:fillRef idx="1">
          <a:scrgbClr r="0" g="0" b="0"/>
        </a:fillRef>
        <a:effectRef idx="0">
          <a:scrgbClr r="0" g="0" b="0"/>
        </a:effectRef>
        <a:fontRef idx="minor"/>
      </dsp:style>
    </dsp:sp>
    <dsp:sp modelId="{89ED8731-5C2A-4C4B-84DD-9CFFCBC4AB70}">
      <dsp:nvSpPr>
        <dsp:cNvPr id="0" name=""/>
        <dsp:cNvSpPr/>
      </dsp:nvSpPr>
      <dsp:spPr>
        <a:xfrm rot="5400000">
          <a:off x="1038912" y="335812"/>
          <a:ext cx="839838" cy="726912"/>
        </a:xfrm>
        <a:prstGeom prst="line">
          <a:avLst/>
        </a:prstGeom>
        <a:solidFill>
          <a:schemeClr val="accent1">
            <a:hueOff val="0"/>
            <a:satOff val="0"/>
            <a:lumOff val="0"/>
            <a:alphaOff val="0"/>
          </a:schemeClr>
        </a:solidFill>
        <a:ln w="19050" cap="flat" cmpd="sng" algn="ctr">
          <a:solidFill>
            <a:schemeClr val="tx1"/>
          </a:solidFill>
          <a:prstDash val="solid"/>
        </a:ln>
        <a:effectLst/>
      </dsp:spPr>
      <dsp:style>
        <a:lnRef idx="2">
          <a:scrgbClr r="0" g="0" b="0"/>
        </a:lnRef>
        <a:fillRef idx="1">
          <a:scrgbClr r="0" g="0" b="0"/>
        </a:fillRef>
        <a:effectRef idx="0">
          <a:scrgbClr r="0" g="0" b="0"/>
        </a:effectRef>
        <a:fontRef idx="minor"/>
      </dsp:style>
    </dsp:sp>
    <dsp:sp modelId="{92271ACA-7DC5-414E-9FE7-A3BE26550955}">
      <dsp:nvSpPr>
        <dsp:cNvPr id="0" name=""/>
        <dsp:cNvSpPr/>
      </dsp:nvSpPr>
      <dsp:spPr>
        <a:xfrm>
          <a:off x="1966914" y="594025"/>
          <a:ext cx="1566860" cy="559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40640" rIns="40640" bIns="40640" numCol="1" spcCol="1270" anchor="ctr" anchorCtr="0">
          <a:noAutofit/>
        </a:bodyPr>
        <a:lstStyle/>
        <a:p>
          <a:pPr lvl="0" algn="l" defTabSz="1422400">
            <a:lnSpc>
              <a:spcPct val="90000"/>
            </a:lnSpc>
            <a:spcBef>
              <a:spcPct val="0"/>
            </a:spcBef>
            <a:spcAft>
              <a:spcPct val="35000"/>
            </a:spcAft>
          </a:pPr>
          <a:endParaRPr lang="en-US" sz="3200" kern="1200"/>
        </a:p>
        <a:p>
          <a:pPr lvl="0" algn="l" defTabSz="1422400">
            <a:lnSpc>
              <a:spcPct val="90000"/>
            </a:lnSpc>
            <a:spcBef>
              <a:spcPct val="0"/>
            </a:spcBef>
            <a:spcAft>
              <a:spcPct val="35000"/>
            </a:spcAft>
          </a:pPr>
          <a:r>
            <a:rPr lang="en-US" sz="1400" kern="1200"/>
            <a:t>A college:       </a:t>
          </a:r>
          <a:r>
            <a:rPr lang="en-US" sz="1800" b="1" kern="1200"/>
            <a:t>SJSU</a:t>
          </a:r>
          <a:r>
            <a:rPr lang="en-US" sz="1400" kern="1200"/>
            <a:t>             (larger context)</a:t>
          </a:r>
          <a:endParaRPr lang="en-US" sz="3200" kern="1200"/>
        </a:p>
      </dsp:txBody>
      <dsp:txXfrm>
        <a:off x="1966914" y="594025"/>
        <a:ext cx="1566860" cy="559593"/>
      </dsp:txXfrm>
    </dsp:sp>
    <dsp:sp modelId="{2619E25F-6AF3-4F64-9E68-7A91082FBAAC}">
      <dsp:nvSpPr>
        <dsp:cNvPr id="0" name=""/>
        <dsp:cNvSpPr/>
      </dsp:nvSpPr>
      <dsp:spPr>
        <a:xfrm>
          <a:off x="1975247" y="1115615"/>
          <a:ext cx="167878" cy="0"/>
        </a:xfrm>
        <a:prstGeom prst="line">
          <a:avLst/>
        </a:prstGeom>
        <a:solidFill>
          <a:schemeClr val="accent1">
            <a:hueOff val="0"/>
            <a:satOff val="0"/>
            <a:lumOff val="0"/>
            <a:alphaOff val="0"/>
          </a:schemeClr>
        </a:solidFill>
        <a:ln w="19050" cap="flat" cmpd="sng" algn="ctr">
          <a:solidFill>
            <a:schemeClr val="tx1"/>
          </a:solidFill>
          <a:prstDash val="solid"/>
        </a:ln>
        <a:effectLst/>
      </dsp:spPr>
      <dsp:style>
        <a:lnRef idx="2">
          <a:scrgbClr r="0" g="0" b="0"/>
        </a:lnRef>
        <a:fillRef idx="1">
          <a:scrgbClr r="0" g="0" b="0"/>
        </a:fillRef>
        <a:effectRef idx="0">
          <a:scrgbClr r="0" g="0" b="0"/>
        </a:effectRef>
        <a:fontRef idx="minor"/>
      </dsp:style>
    </dsp:sp>
    <dsp:sp modelId="{91A802F5-8487-420B-A966-F646BFDD69F2}">
      <dsp:nvSpPr>
        <dsp:cNvPr id="0" name=""/>
        <dsp:cNvSpPr/>
      </dsp:nvSpPr>
      <dsp:spPr>
        <a:xfrm rot="5400000">
          <a:off x="1748693" y="924685"/>
          <a:ext cx="45719" cy="418908"/>
        </a:xfrm>
        <a:prstGeom prst="line">
          <a:avLst/>
        </a:prstGeom>
        <a:solidFill>
          <a:schemeClr val="accent1">
            <a:hueOff val="0"/>
            <a:satOff val="0"/>
            <a:lumOff val="0"/>
            <a:alphaOff val="0"/>
          </a:schemeClr>
        </a:solidFill>
        <a:ln w="19050" cap="flat" cmpd="sng" algn="ctr">
          <a:solidFill>
            <a:schemeClr val="tx1"/>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A7866D-7C8D-41B9-B133-E5B6570A4FA0}">
      <dsp:nvSpPr>
        <dsp:cNvPr id="0" name=""/>
        <dsp:cNvSpPr/>
      </dsp:nvSpPr>
      <dsp:spPr>
        <a:xfrm>
          <a:off x="2349617" y="1259030"/>
          <a:ext cx="1174632" cy="2610332"/>
        </a:xfrm>
        <a:prstGeom prst="wedgeRectCallout">
          <a:avLst>
            <a:gd name="adj1" fmla="val 0"/>
            <a:gd name="adj2" fmla="val 0"/>
          </a:avLst>
        </a:prstGeom>
        <a:solidFill>
          <a:srgbClr val="4F81BD">
            <a:tint val="50000"/>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275" tIns="41275" rIns="41275" bIns="41275" numCol="1" spcCol="1270" anchor="t" anchorCtr="0">
          <a:noAutofit/>
        </a:bodyPr>
        <a:lstStyle/>
        <a:p>
          <a:pPr lvl="0" algn="ctr" defTabSz="577850">
            <a:lnSpc>
              <a:spcPct val="90000"/>
            </a:lnSpc>
            <a:spcBef>
              <a:spcPct val="0"/>
            </a:spcBef>
            <a:spcAft>
              <a:spcPct val="35000"/>
            </a:spcAft>
          </a:pPr>
          <a:r>
            <a:rPr lang="en-US" sz="1300" kern="1200">
              <a:solidFill>
                <a:sysClr val="windowText" lastClr="000000">
                  <a:hueOff val="0"/>
                  <a:satOff val="0"/>
                  <a:lumOff val="0"/>
                  <a:alphaOff val="0"/>
                </a:sysClr>
              </a:solidFill>
              <a:latin typeface="Calibri"/>
              <a:ea typeface="+mn-ea"/>
              <a:cs typeface="+mn-cs"/>
            </a:rPr>
            <a:t>Using the data from the previous essay , write a profile on that media source and its contribution to  the social construct of gender in the U.S.</a:t>
          </a:r>
        </a:p>
      </dsp:txBody>
      <dsp:txXfrm>
        <a:off x="2498693" y="1259030"/>
        <a:ext cx="1025556" cy="2610332"/>
      </dsp:txXfrm>
    </dsp:sp>
    <dsp:sp modelId="{2B4DF6A3-4FE0-4F7B-863F-E3463EEC205A}">
      <dsp:nvSpPr>
        <dsp:cNvPr id="0" name=""/>
        <dsp:cNvSpPr/>
      </dsp:nvSpPr>
      <dsp:spPr>
        <a:xfrm>
          <a:off x="2349617" y="702636"/>
          <a:ext cx="1174632" cy="557343"/>
        </a:xfrm>
        <a:prstGeom prst="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577850">
            <a:lnSpc>
              <a:spcPct val="90000"/>
            </a:lnSpc>
            <a:spcBef>
              <a:spcPct val="0"/>
            </a:spcBef>
            <a:spcAft>
              <a:spcPct val="35000"/>
            </a:spcAft>
          </a:pPr>
          <a:r>
            <a:rPr lang="en-US" sz="1300" kern="1200">
              <a:solidFill>
                <a:sysClr val="window" lastClr="FFFFFF"/>
              </a:solidFill>
              <a:latin typeface="Calibri"/>
              <a:ea typeface="+mn-ea"/>
              <a:cs typeface="+mn-cs"/>
            </a:rPr>
            <a:t>Profile Essay (6)</a:t>
          </a:r>
        </a:p>
      </dsp:txBody>
      <dsp:txXfrm>
        <a:off x="2349617" y="702636"/>
        <a:ext cx="1174632" cy="557343"/>
      </dsp:txXfrm>
    </dsp:sp>
    <dsp:sp modelId="{B7B659F6-07A3-40B6-8D6A-134511E977BE}">
      <dsp:nvSpPr>
        <dsp:cNvPr id="0" name=""/>
        <dsp:cNvSpPr/>
      </dsp:nvSpPr>
      <dsp:spPr>
        <a:xfrm>
          <a:off x="1174632" y="1259030"/>
          <a:ext cx="1174632" cy="2424129"/>
        </a:xfrm>
        <a:prstGeom prst="wedgeRectCallout">
          <a:avLst>
            <a:gd name="adj1" fmla="val 62500"/>
            <a:gd name="adj2" fmla="val 20830"/>
          </a:avLst>
        </a:prstGeom>
        <a:solidFill>
          <a:srgbClr val="4F81BD">
            <a:tint val="50000"/>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275" tIns="41275" rIns="41275" bIns="41275" numCol="1" spcCol="1270" anchor="t" anchorCtr="0">
          <a:noAutofit/>
        </a:bodyPr>
        <a:lstStyle/>
        <a:p>
          <a:pPr lvl="0" algn="ctr" defTabSz="577850">
            <a:lnSpc>
              <a:spcPct val="90000"/>
            </a:lnSpc>
            <a:spcBef>
              <a:spcPct val="0"/>
            </a:spcBef>
            <a:spcAft>
              <a:spcPct val="35000"/>
            </a:spcAft>
          </a:pPr>
          <a:r>
            <a:rPr lang="en-US" sz="1300" kern="1200">
              <a:solidFill>
                <a:sysClr val="windowText" lastClr="000000">
                  <a:hueOff val="0"/>
                  <a:satOff val="0"/>
                  <a:lumOff val="0"/>
                  <a:alphaOff val="0"/>
                </a:sysClr>
              </a:solidFill>
              <a:latin typeface="Calibri"/>
              <a:ea typeface="+mn-ea"/>
              <a:cs typeface="+mn-cs"/>
            </a:rPr>
            <a:t>Investigating and reporting on a single media source: what does it communicate about gender?</a:t>
          </a:r>
        </a:p>
      </dsp:txBody>
      <dsp:txXfrm>
        <a:off x="1323708" y="1259030"/>
        <a:ext cx="1025556" cy="2424129"/>
      </dsp:txXfrm>
    </dsp:sp>
    <dsp:sp modelId="{EBF58E3C-F9B0-4A99-917E-EFD68B8218A1}">
      <dsp:nvSpPr>
        <dsp:cNvPr id="0" name=""/>
        <dsp:cNvSpPr/>
      </dsp:nvSpPr>
      <dsp:spPr>
        <a:xfrm>
          <a:off x="1174632" y="792888"/>
          <a:ext cx="1174632" cy="466142"/>
        </a:xfrm>
        <a:prstGeom prst="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577850">
            <a:lnSpc>
              <a:spcPct val="90000"/>
            </a:lnSpc>
            <a:spcBef>
              <a:spcPct val="0"/>
            </a:spcBef>
            <a:spcAft>
              <a:spcPct val="35000"/>
            </a:spcAft>
          </a:pPr>
          <a:r>
            <a:rPr lang="en-US" sz="1300" kern="1200">
              <a:solidFill>
                <a:sysClr val="window" lastClr="FFFFFF"/>
              </a:solidFill>
              <a:latin typeface="Calibri"/>
              <a:ea typeface="+mn-ea"/>
              <a:cs typeface="+mn-cs"/>
            </a:rPr>
            <a:t>Data Collection Essay (5)</a:t>
          </a:r>
        </a:p>
      </dsp:txBody>
      <dsp:txXfrm>
        <a:off x="1174632" y="792888"/>
        <a:ext cx="1174632" cy="466142"/>
      </dsp:txXfrm>
    </dsp:sp>
    <dsp:sp modelId="{CBE87461-E146-4E24-82B2-4FA458228215}">
      <dsp:nvSpPr>
        <dsp:cNvPr id="0" name=""/>
        <dsp:cNvSpPr/>
      </dsp:nvSpPr>
      <dsp:spPr>
        <a:xfrm>
          <a:off x="0" y="1259030"/>
          <a:ext cx="1174632" cy="2237608"/>
        </a:xfrm>
        <a:prstGeom prst="wedgeRectCallout">
          <a:avLst>
            <a:gd name="adj1" fmla="val 62500"/>
            <a:gd name="adj2" fmla="val 20830"/>
          </a:avLst>
        </a:prstGeom>
        <a:solidFill>
          <a:srgbClr val="4F81BD">
            <a:tint val="50000"/>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275" tIns="41275" rIns="41275" bIns="41275" numCol="1" spcCol="1270" anchor="t" anchorCtr="0">
          <a:noAutofit/>
        </a:bodyPr>
        <a:lstStyle/>
        <a:p>
          <a:pPr lvl="0" algn="ctr" defTabSz="577850">
            <a:lnSpc>
              <a:spcPct val="90000"/>
            </a:lnSpc>
            <a:spcBef>
              <a:spcPct val="0"/>
            </a:spcBef>
            <a:spcAft>
              <a:spcPct val="35000"/>
            </a:spcAft>
          </a:pPr>
          <a:r>
            <a:rPr lang="en-US" sz="1300" kern="1200">
              <a:solidFill>
                <a:sysClr val="windowText" lastClr="000000">
                  <a:hueOff val="0"/>
                  <a:satOff val="0"/>
                  <a:lumOff val="0"/>
                  <a:alphaOff val="0"/>
                </a:sysClr>
              </a:solidFill>
              <a:latin typeface="Calibri"/>
              <a:ea typeface="+mn-ea"/>
              <a:cs typeface="+mn-cs"/>
            </a:rPr>
            <a:t>"Becoming Members of Society" by Aaron Devor: gender as a social construct</a:t>
          </a:r>
        </a:p>
      </dsp:txBody>
      <dsp:txXfrm>
        <a:off x="149075" y="1259030"/>
        <a:ext cx="1025556" cy="2237608"/>
      </dsp:txXfrm>
    </dsp:sp>
    <dsp:sp modelId="{2ADF929F-421D-4F1F-AD1E-19B58CC7A9F5}">
      <dsp:nvSpPr>
        <dsp:cNvPr id="0" name=""/>
        <dsp:cNvSpPr/>
      </dsp:nvSpPr>
      <dsp:spPr>
        <a:xfrm>
          <a:off x="0" y="885990"/>
          <a:ext cx="1174632" cy="373040"/>
        </a:xfrm>
        <a:prstGeom prst="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ctr" defTabSz="444500">
            <a:lnSpc>
              <a:spcPct val="90000"/>
            </a:lnSpc>
            <a:spcBef>
              <a:spcPct val="0"/>
            </a:spcBef>
            <a:spcAft>
              <a:spcPct val="35000"/>
            </a:spcAft>
          </a:pPr>
          <a:r>
            <a:rPr lang="en-US" sz="1000" kern="1200">
              <a:solidFill>
                <a:sysClr val="window" lastClr="FFFFFF"/>
              </a:solidFill>
              <a:latin typeface="Calibri"/>
              <a:ea typeface="+mn-ea"/>
              <a:cs typeface="+mn-cs"/>
            </a:rPr>
            <a:t>Critical Reading  Essay (4)</a:t>
          </a:r>
        </a:p>
      </dsp:txBody>
      <dsp:txXfrm>
        <a:off x="0" y="885990"/>
        <a:ext cx="1174632" cy="37304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InterconnectedBlockProcess">
  <dgm:title val="Interconnected Block Process"/>
  <dgm:desc val="Use to show sequential steps in a process. Works best with small amounts of Level 1 text and medium amounts of Level 2 text."/>
  <dgm:catLst>
    <dgm:cat type="process" pri="5500"/>
    <dgm:cat type="officeonline" pri="3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 modelId="40">
          <dgm:prSet phldr="1"/>
        </dgm:pt>
        <dgm:pt modelId="4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 modelId="70" srcId="0" destId="40" srcOrd="2" destOrd="0"/>
        <dgm:cxn modelId="42" srcId="40" destId="41" srcOrd="0" destOrd="0"/>
      </dgm:cxnLst>
      <dgm:bg/>
      <dgm:whole/>
    </dgm:dataModel>
  </dgm:clrData>
  <dgm:layoutNode name="Name0">
    <dgm:varLst>
      <dgm:chMax val="7"/>
      <dgm:chPref val="5"/>
      <dgm:dir/>
      <dgm:animOne val="branch"/>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127"/>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5"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Accent1" refType="w" fact="0"/>
              <dgm:constr type="t" for="ch" forName="ChildAccent1" refType="h" fact="0.1613"/>
              <dgm:constr type="w" for="ch" forName="ChildAccent1" refType="w" fact="0.5"/>
              <dgm:constr type="h" for="ch" forName="ChildAccent1" refType="h" fact="0.7742"/>
              <dgm:constr type="l" for="ch" forName="Child1" refType="w" fact="0.0635"/>
              <dgm:constr type="t" for="ch" forName="Child1" refType="h" fact="0.1613"/>
              <dgm:constr type="w" for="ch" forName="Child1" refType="w" fact="0.4365"/>
              <dgm:constr type="h" for="ch" forName="Child1" refType="h" fact="0.7742"/>
              <dgm:constr type="l" for="ch" forName="Parent1" refType="w" fact="0"/>
              <dgm:constr type="t" for="ch" forName="Parent1" refType="h" fact="0.0323"/>
              <dgm:constr type="w" for="ch" forName="Parent1" refType="w" fact="0.5"/>
              <dgm:constr type="h" for="ch" forName="Parent1" refType="h" fact="0.129"/>
              <dgm:constr type="l" for="ch" forName="ChildAccent2" refType="w" fact="0.5"/>
              <dgm:constr type="t" for="ch" forName="ChildAccent2" refType="h" fact="0.1613"/>
              <dgm:constr type="w" for="ch" forName="ChildAccent2" refType="w" fact="0.5"/>
              <dgm:constr type="h" for="ch" forName="ChildAccent2" refType="h" fact="0.8387"/>
              <dgm:constr type="l" for="ch" forName="Child2" refType="w" fact="0.5635"/>
              <dgm:constr type="t" for="ch" forName="Child2" refType="h" fact="0.1613"/>
              <dgm:constr type="w" for="ch" forName="Child2" refType="w" fact="0.4365"/>
              <dgm:constr type="h" for="ch" forName="Child2" refType="h" fact="0.8387"/>
              <dgm:constr type="l" for="ch" forName="Parent2" refType="w" fact="0.5"/>
              <dgm:constr type="t" for="ch" forName="Parent2" refType="h" fact="0"/>
              <dgm:constr type="w" for="ch" forName="Parent2" refType="w" fact="0.5"/>
              <dgm:constr type="h" for="ch" forName="Parent2" refType="h" fact="0.1613"/>
            </dgm:constrLst>
          </dgm:if>
          <dgm:if name="Name6"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Accent1" refType="w" fact="0"/>
              <dgm:constr type="t" for="ch" forName="ChildAccent1" refType="h" fact="0.1757"/>
              <dgm:constr type="w" for="ch" forName="ChildAccent1" refType="w" fact="0.3333"/>
              <dgm:constr type="h" for="ch" forName="ChildAccent1" refType="h" fact="0.7066"/>
              <dgm:constr type="l" for="ch" forName="Child1" refType="w" fact="0.0423"/>
              <dgm:constr type="t" for="ch" forName="Child1" refType="h" fact="0.1757"/>
              <dgm:constr type="w" for="ch" forName="Child1" refType="w" fact="0.291"/>
              <dgm:constr type="h" for="ch" forName="Child1" refType="h" fact="0.7066"/>
              <dgm:constr type="l" for="ch" forName="Parent1" refType="w" fact="0"/>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Child2" refType="w" fact="0.3756"/>
              <dgm:constr type="t" for="ch" forName="Child2" refType="h" fact="0.1757"/>
              <dgm:constr type="w" for="ch" forName="Child2" refType="w" fact="0.291"/>
              <dgm:constr type="h" for="ch" forName="Child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6667"/>
              <dgm:constr type="t" for="ch" forName="ChildAccent3" refType="h" fact="0.1757"/>
              <dgm:constr type="w" for="ch" forName="ChildAccent3" refType="w" fact="0.3333"/>
              <dgm:constr type="h" for="ch" forName="ChildAccent3" refType="h" fact="0.8243"/>
              <dgm:constr type="l" for="ch" forName="Child3" refType="w" fact="0.709"/>
              <dgm:constr type="t" for="ch" forName="Child3" refType="h" fact="0.1757"/>
              <dgm:constr type="w" for="ch" forName="Child3" refType="w" fact="0.291"/>
              <dgm:constr type="h" for="ch" forName="Child3" refType="h" fact="0.8243"/>
              <dgm:constr type="l" for="ch" forName="Parent3" refType="w" fact="0.6667"/>
              <dgm:constr type="t" for="ch" forName="Parent3" refType="h" fact="0"/>
              <dgm:constr type="w" for="ch" forName="Parent3" refType="w" fact="0.3333"/>
              <dgm:constr type="h" for="ch" forName="Parent3" refType="h" fact="0.176"/>
            </dgm:constrLst>
          </dgm:if>
          <dgm:if name="Name7"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Accent1" refType="w" fact="0"/>
              <dgm:constr type="t" for="ch" forName="ChildAccent1" refType="h" fact="0.1892"/>
              <dgm:constr type="w" for="ch" forName="ChildAccent1" refType="w" fact="0.25"/>
              <dgm:constr type="h" for="ch" forName="ChildAccent1" refType="h" fact="0.6486"/>
              <dgm:constr type="l" for="ch" forName="Child1" refType="w" fact="0.0317"/>
              <dgm:constr type="t" for="ch" forName="Child1" refType="h" fact="0.1892"/>
              <dgm:constr type="w" for="ch" forName="Child1" refType="w" fact="0.2183"/>
              <dgm:constr type="h" for="ch" forName="Child1" refType="h" fact="0.6486"/>
              <dgm:constr type="l" for="ch" forName="Parent1" refType="w" fact="0"/>
              <dgm:constr type="t" for="ch" forName="Parent1" refType="h" fact="0.0811"/>
              <dgm:constr type="w" for="ch" forName="Parent1" refType="w" fact="0.25"/>
              <dgm:constr type="h" for="ch" forName="Parent1" refType="h" fact="0.1081"/>
              <dgm:constr type="l" for="ch" forName="ChildAccent2" refType="w" fact="0.25"/>
              <dgm:constr type="t" for="ch" forName="ChildAccent2" refType="h" fact="0.1892"/>
              <dgm:constr type="w" for="ch" forName="ChildAccent2" refType="w" fact="0.25"/>
              <dgm:constr type="h" for="ch" forName="ChildAccent2" refType="h" fact="0.7027"/>
              <dgm:constr type="l" for="ch" forName="Child2" refType="w" fact="0.2817"/>
              <dgm:constr type="t" for="ch" forName="Child2" refType="h" fact="0.1892"/>
              <dgm:constr type="w" for="ch" forName="Child2" refType="w" fact="0.2183"/>
              <dgm:constr type="h" for="ch" forName="Child2" refType="h" fact="0.7027"/>
              <dgm:constr type="l" for="ch" forName="Parent2" refType="w" fact="0.25"/>
              <dgm:constr type="t" for="ch" forName="Parent2" refType="h" fact="0.0541"/>
              <dgm:constr type="w" for="ch" forName="Parent2" refType="w" fact="0.25"/>
              <dgm:constr type="h" for="ch" forName="Parent2" refType="h" fact="0.1351"/>
              <dgm:constr type="l" for="ch" forName="ChildAccent3" refType="w" fact="0.5"/>
              <dgm:constr type="t" for="ch" forName="ChildAccent3" refType="h" fact="0.1892"/>
              <dgm:constr type="w" for="ch" forName="ChildAccent3" refType="w" fact="0.25"/>
              <dgm:constr type="h" for="ch" forName="ChildAccent3" refType="h" fact="0.7568"/>
              <dgm:constr type="l" for="ch" forName="Child3" refType="w" fact="0.5317"/>
              <dgm:constr type="t" for="ch" forName="Child3" refType="h" fact="0.1892"/>
              <dgm:constr type="w" for="ch" forName="Child3" refType="w" fact="0.2183"/>
              <dgm:constr type="h" for="ch" forName="Child3" refType="h" fact="0.7568"/>
              <dgm:constr type="l" for="ch" forName="Parent3" refType="w" fact="0.5"/>
              <dgm:constr type="t" for="ch" forName="Parent3" refType="h" fact="0.0275"/>
              <dgm:constr type="w" for="ch" forName="Parent3" refType="w" fact="0.25"/>
              <dgm:constr type="h" for="ch" forName="Parent3" refType="h" fact="0.1622"/>
              <dgm:constr type="l" for="ch" forName="ChildAccent4" refType="w" fact="0.75"/>
              <dgm:constr type="t" for="ch" forName="ChildAccent4" refType="h" fact="0.1892"/>
              <dgm:constr type="w" for="ch" forName="ChildAccent4" refType="w" fact="0.25"/>
              <dgm:constr type="h" for="ch" forName="ChildAccent4" refType="h" fact="0.8108"/>
              <dgm:constr type="l" for="ch" forName="Child4" refType="w" fact="0.7817"/>
              <dgm:constr type="t" for="ch" forName="Child4" refType="h" fact="0.1892"/>
              <dgm:constr type="w" for="ch" forName="Child4" refType="w" fact="0.2183"/>
              <dgm:constr type="h" for="ch" forName="Child4" refType="h" fact="0.8108"/>
              <dgm:constr type="l" for="ch" forName="Parent4" refType="w" fact="0.75"/>
              <dgm:constr type="t" for="ch" forName="Parent4" refType="h" fact="0"/>
              <dgm:constr type="w" for="ch" forName="Parent4" refType="w" fact="0.25"/>
              <dgm:constr type="h" for="ch" forName="Parent4" refType="h" fact="0.1892"/>
            </dgm:constrLst>
          </dgm:if>
          <dgm:if name="Name8"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Accent1" refType="w" fact="0"/>
              <dgm:constr type="t" for="ch" forName="ChildAccent1" refType="h" fact="0.2"/>
              <dgm:constr type="w" for="ch" forName="ChildAccent1" refType="w" fact="0.2001"/>
              <dgm:constr type="h" for="ch" forName="ChildAccent1" refType="h" fact="0.6"/>
              <dgm:constr type="l" for="ch" forName="Child1" refType="w" fact="0.0254"/>
              <dgm:constr type="t" for="ch" forName="Child1" refType="h" fact="0.2"/>
              <dgm:constr type="w" for="ch" forName="Child1" refType="w" fact="0.1747"/>
              <dgm:constr type="h" for="ch" forName="Child1" refType="h" fact="0.6"/>
              <dgm:constr type="l" for="ch" forName="Parent1" refType="w" fact="0"/>
              <dgm:constr type="t" for="ch" forName="Parent1" refType="h" fact="0.1"/>
              <dgm:constr type="w" for="ch" forName="Parent1" refType="w" fact="0.2001"/>
              <dgm:constr type="h" for="ch" forName="Parent1" refType="h" fact="0.1"/>
              <dgm:constr type="l" for="ch" forName="ChildAccent2" refType="w" fact="0.2001"/>
              <dgm:constr type="t" for="ch" forName="ChildAccent2" refType="h" fact="0.2"/>
              <dgm:constr type="w" for="ch" forName="ChildAccent2" refType="w" fact="0.2001"/>
              <dgm:constr type="h" for="ch" forName="ChildAccent2" refType="h" fact="0.65"/>
              <dgm:constr type="l" for="ch" forName="Child2" refType="w" fact="0.2255"/>
              <dgm:constr type="t" for="ch" forName="Child2" refType="h" fact="0.2"/>
              <dgm:constr type="w" for="ch" forName="Child2" refType="w" fact="0.1747"/>
              <dgm:constr type="h" for="ch" forName="Child2" refType="h" fact="0.65"/>
              <dgm:constr type="l" for="ch" forName="Parent2" refType="w" fact="0.2001"/>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Child3" refType="w" fact="0.4256"/>
              <dgm:constr type="t" for="ch" forName="Child3" refType="h" fact="0.2"/>
              <dgm:constr type="w" for="ch" forName="Child3" refType="w" fact="0.1747"/>
              <dgm:constr type="h" for="ch" forName="Child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6003"/>
              <dgm:constr type="t" for="ch" forName="ChildAccent4" refType="h" fact="0.2"/>
              <dgm:constr type="w" for="ch" forName="ChildAccent4" refType="w" fact="0.2001"/>
              <dgm:constr type="h" for="ch" forName="ChildAccent4" refType="h" fact="0.75"/>
              <dgm:constr type="l" for="ch" forName="Child4" refType="w" fact="0.6257"/>
              <dgm:constr type="t" for="ch" forName="Child4" refType="h" fact="0.2"/>
              <dgm:constr type="w" for="ch" forName="Child4" refType="w" fact="0.1747"/>
              <dgm:constr type="h" for="ch" forName="Child4" refType="h" fact="0.75"/>
              <dgm:constr type="l" for="ch" forName="Parent4" refType="w" fact="0.6003"/>
              <dgm:constr type="t" for="ch" forName="Parent4" refType="h" fact="0.025"/>
              <dgm:constr type="w" for="ch" forName="Parent4" refType="w" fact="0.2001"/>
              <dgm:constr type="h" for="ch" forName="Parent4" refType="h" fact="0.175"/>
              <dgm:constr type="l" for="ch" forName="ChildAccent5" refType="w" fact="0.7999"/>
              <dgm:constr type="t" for="ch" forName="ChildAccent5" refType="h" fact="0.2"/>
              <dgm:constr type="w" for="ch" forName="ChildAccent5" refType="w" fact="0.2001"/>
              <dgm:constr type="h" for="ch" forName="ChildAccent5" refType="h" fact="0.8"/>
              <dgm:constr type="l" for="ch" forName="Child5" refType="w" fact="0.8253"/>
              <dgm:constr type="t" for="ch" forName="Child5" refType="h" fact="0.2"/>
              <dgm:constr type="w" for="ch" forName="Child5" refType="w" fact="0.1747"/>
              <dgm:constr type="h" for="ch" forName="Child5" refType="h" fact="0.8"/>
              <dgm:constr type="l" for="ch" forName="Parent5" refType="w" fact="0.7999"/>
              <dgm:constr type="t" for="ch" forName="Parent5" refType="h" fact="0"/>
              <dgm:constr type="w" for="ch" forName="Parent5" refType="w" fact="0.2001"/>
              <dgm:constr type="h" for="ch" forName="Parent5" refType="h" fact="0.2"/>
            </dgm:constrLst>
          </dgm:if>
          <dgm:if name="Name9"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Accent1" refType="w" fact="0"/>
              <dgm:constr type="t" for="ch" forName="ChildAccent1" refType="h" fact="0.2087"/>
              <dgm:constr type="w" for="ch" forName="ChildAccent1" refType="w" fact="0.167"/>
              <dgm:constr type="h" for="ch" forName="ChildAccent1" refType="h" fact="0.5586"/>
              <dgm:constr type="l" for="ch" forName="Child1" refType="w" fact="0.0212"/>
              <dgm:constr type="t" for="ch" forName="Child1" refType="h" fact="0.2087"/>
              <dgm:constr type="w" for="ch" forName="Child1" refType="w" fact="0.1458"/>
              <dgm:constr type="h" for="ch" forName="Child1" refType="h" fact="0.5586"/>
              <dgm:constr type="l" for="ch" forName="Parent1" refType="w" fact="0"/>
              <dgm:constr type="t" for="ch" forName="Parent1" refType="h" fact="0.1156"/>
              <dgm:constr type="w" for="ch" forName="Parent1" refType="w" fact="0.167"/>
              <dgm:constr type="h" for="ch" forName="Parent1" refType="h" fact="0.0931"/>
              <dgm:constr type="l" for="ch" forName="ChildAccent2" refType="w" fact="0.167"/>
              <dgm:constr type="t" for="ch" forName="ChildAccent2" refType="h" fact="0.2087"/>
              <dgm:constr type="w" for="ch" forName="ChildAccent2" refType="w" fact="0.167"/>
              <dgm:constr type="h" for="ch" forName="ChildAccent2" refType="h" fact="0.6051"/>
              <dgm:constr type="l" for="ch" forName="Child2" refType="w" fact="0.1888"/>
              <dgm:constr type="t" for="ch" forName="Child2" refType="h" fact="0.2087"/>
              <dgm:constr type="w" for="ch" forName="Child2" refType="w" fact="0.1458"/>
              <dgm:constr type="h" for="ch" forName="Child2" refType="h" fact="0.6051"/>
              <dgm:constr type="l" for="ch" forName="Parent2" refType="w" fact="0.167"/>
              <dgm:constr type="t" for="ch" forName="Parent2" refType="h" fact="0.0923"/>
              <dgm:constr type="w" for="ch" forName="Parent2" refType="w" fact="0.167"/>
              <dgm:constr type="h" for="ch" forName="Parent2" refType="h" fact="0.1164"/>
              <dgm:constr type="l" for="ch" forName="ChildAccent3" refType="w" fact="0.3339"/>
              <dgm:constr type="t" for="ch" forName="ChildAccent3" refType="h" fact="0.2087"/>
              <dgm:constr type="w" for="ch" forName="ChildAccent3" refType="w" fact="0.167"/>
              <dgm:constr type="h" for="ch" forName="ChildAccent3" refType="h" fact="0.6517"/>
              <dgm:constr type="l" for="ch" forName="Child3" refType="w" fact="0.3551"/>
              <dgm:constr type="t" for="ch" forName="Child3" refType="h" fact="0.2087"/>
              <dgm:constr type="w" for="ch" forName="Child3" refType="w" fact="0.1458"/>
              <dgm:constr type="h" for="ch" forName="Child3" refType="h" fact="0.6517"/>
              <dgm:constr type="l" for="ch" forName="Parent3" refType="w" fact="0.3339"/>
              <dgm:constr type="t" for="ch" forName="Parent3" refType="h" fact="0.0698"/>
              <dgm:constr type="w" for="ch" forName="Parent3" refType="w" fact="0.167"/>
              <dgm:constr type="h" for="ch" forName="Parent3" refType="h" fact="0.1396"/>
              <dgm:constr type="l" for="ch" forName="ChildAccent4" refType="w" fact="0.5009"/>
              <dgm:constr type="t" for="ch" forName="ChildAccent4" refType="h" fact="0.2087"/>
              <dgm:constr type="w" for="ch" forName="ChildAccent4" refType="w" fact="0.167"/>
              <dgm:constr type="h" for="ch" forName="ChildAccent4" refType="h" fact="0.6982"/>
              <dgm:constr type="l" for="ch" forName="Child4" refType="w" fact="0.5221"/>
              <dgm:constr type="t" for="ch" forName="Child4" refType="h" fact="0.2087"/>
              <dgm:constr type="w" for="ch" forName="Child4" refType="w" fact="0.1458"/>
              <dgm:constr type="h" for="ch" forName="Child4" refType="h" fact="0.6982"/>
              <dgm:constr type="l" for="ch" forName="Parent4" refType="w" fact="0.501"/>
              <dgm:constr type="t" for="ch" forName="Parent4" refType="h" fact="0.0458"/>
              <dgm:constr type="w" for="ch" forName="Parent4" refType="w" fact="0.167"/>
              <dgm:constr type="h" for="ch" forName="Parent4" refType="h" fact="0.1629"/>
              <dgm:constr type="l" for="ch" forName="ChildAccent5" refType="w" fact="0.6674"/>
              <dgm:constr type="t" for="ch" forName="ChildAccent5" refType="h" fact="0.2087"/>
              <dgm:constr type="w" for="ch" forName="ChildAccent5" refType="w" fact="0.167"/>
              <dgm:constr type="h" for="ch" forName="ChildAccent5" refType="h" fact="0.7448"/>
              <dgm:constr type="l" for="ch" forName="Child5" refType="w" fact="0.6886"/>
              <dgm:constr type="t" for="ch" forName="Child5" refType="h" fact="0.2087"/>
              <dgm:constr type="w" for="ch" forName="Child5" refType="w" fact="0.1458"/>
              <dgm:constr type="h" for="ch" forName="Child5" refType="h" fact="0.7448"/>
              <dgm:constr type="l" for="ch" forName="Parent5" refType="w" fact="0.668"/>
              <dgm:constr type="t" for="ch" forName="Parent5" refType="h" fact="0.0225"/>
              <dgm:constr type="w" for="ch" forName="Parent5" refType="w" fact="0.167"/>
              <dgm:constr type="h" for="ch" forName="Parent5" refType="h" fact="0.1862"/>
              <dgm:constr type="l" for="ch" forName="ChildAccent6" refType="w" fact="0.833"/>
              <dgm:constr type="t" for="ch" forName="ChildAccent6" refType="h" fact="0.2087"/>
              <dgm:constr type="w" for="ch" forName="ChildAccent6" refType="w" fact="0.167"/>
              <dgm:constr type="h" for="ch" forName="ChildAccent6" refType="h" fact="0.7913"/>
              <dgm:constr type="l" for="ch" forName="Child6" refType="w" fact="0.8542"/>
              <dgm:constr type="t" for="ch" forName="Child6" refType="h" fact="0.2087"/>
              <dgm:constr type="w" for="ch" forName="Child6" refType="w" fact="0.1458"/>
              <dgm:constr type="h" for="ch" forName="Child6" refType="h" fact="0.7913"/>
              <dgm:constr type="l" for="ch" forName="Parent6" refType="w" fact="0.835"/>
              <dgm:constr type="t" for="ch" forName="Parent6" refType="h" fact="0"/>
              <dgm:constr type="w" for="ch" forName="Parent6" refType="w" fact="0.165"/>
              <dgm:constr type="h" for="ch" forName="Parent6" refType="h" fact="0.2095"/>
            </dgm:constrLst>
          </dgm:if>
          <dgm:else name="Name10">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Accent1" refType="w" fact="0"/>
              <dgm:constr type="t" for="ch" forName="ChildAccent1" refType="h" fact="0.2168"/>
              <dgm:constr type="w" for="ch" forName="ChildAccent1" refType="w" fact="0.1432"/>
              <dgm:constr type="h" for="ch" forName="ChildAccent1" refType="h" fact="0.5221"/>
              <dgm:constr type="l" for="ch" forName="Child1" refType="w" fact="0.0182"/>
              <dgm:constr type="t" for="ch" forName="Child1" refType="h" fact="0.2168"/>
              <dgm:constr type="w" for="ch" forName="Child1" refType="w" fact="0.125"/>
              <dgm:constr type="h" for="ch" forName="Child1" refType="h" fact="0.5221"/>
              <dgm:constr type="l" for="ch" forName="Parent1" refType="w" fact="0"/>
              <dgm:constr type="t" for="ch" forName="Parent1" refType="h" fact="0.1298"/>
              <dgm:constr type="w" for="ch" forName="Parent1" refType="w" fact="0.1432"/>
              <dgm:constr type="h" for="ch" forName="Parent1" refType="h" fact="0.087"/>
              <dgm:constr type="l" for="ch" forName="ChildAccent2" refType="w" fact="0.1432"/>
              <dgm:constr type="t" for="ch" forName="ChildAccent2" refType="h" fact="0.2168"/>
              <dgm:constr type="w" for="ch" forName="ChildAccent2" refType="w" fact="0.1432"/>
              <dgm:constr type="h" for="ch" forName="ChildAccent2" refType="h" fact="0.5656"/>
              <dgm:constr type="l" for="ch" forName="Child2" refType="w" fact="0.1614"/>
              <dgm:constr type="t" for="ch" forName="Child2" refType="h" fact="0.2168"/>
              <dgm:constr type="w" for="ch" forName="Child2" refType="w" fact="0.125"/>
              <dgm:constr type="h" for="ch" forName="Child2" refType="h" fact="0.5656"/>
              <dgm:constr type="l" for="ch" forName="Parent2" refType="w" fact="0.1432"/>
              <dgm:constr type="t" for="ch" forName="Parent2" refType="h" fact="0.108"/>
              <dgm:constr type="w" for="ch" forName="Parent2" refType="w" fact="0.1432"/>
              <dgm:constr type="h" for="ch" forName="Parent2" refType="h" fact="0.1088"/>
              <dgm:constr type="l" for="ch" forName="ChildAccent3" refType="w" fact="0.2865"/>
              <dgm:constr type="t" for="ch" forName="ChildAccent3" refType="h" fact="0.2168"/>
              <dgm:constr type="w" for="ch" forName="ChildAccent3" refType="w" fact="0.1432"/>
              <dgm:constr type="h" for="ch" forName="ChildAccent3" refType="h" fact="0.6091"/>
              <dgm:constr type="l" for="ch" forName="Child3" refType="w" fact="0.3047"/>
              <dgm:constr type="t" for="ch" forName="Child3" refType="h" fact="0.2168"/>
              <dgm:constr type="w" for="ch" forName="Child3" refType="w" fact="0.125"/>
              <dgm:constr type="h" for="ch" forName="Child3" refType="h" fact="0.6091"/>
              <dgm:constr type="l" for="ch" forName="Parent3" refType="w" fact="0.2865"/>
              <dgm:constr type="t" for="ch" forName="Parent3" refType="h" fact="0.087"/>
              <dgm:constr type="w" for="ch" forName="Parent3" refType="w" fact="0.143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Child4" refType="w" fact="0.4479"/>
              <dgm:constr type="t" for="ch" forName="Child4" refType="h" fact="0.2168"/>
              <dgm:constr type="w" for="ch" forName="Child4" refType="w" fact="0.125"/>
              <dgm:constr type="h" for="ch" forName="Child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5726"/>
              <dgm:constr type="t" for="ch" forName="ChildAccent5" refType="h" fact="0.2168"/>
              <dgm:constr type="w" for="ch" forName="ChildAccent5" refType="w" fact="0.1432"/>
              <dgm:constr type="h" for="ch" forName="ChildAccent5" refType="h" fact="0.6962"/>
              <dgm:constr type="l" for="ch" forName="Child5" refType="w" fact="0.5908"/>
              <dgm:constr type="t" for="ch" forName="Child5" refType="h" fact="0.2168"/>
              <dgm:constr type="w" for="ch" forName="Child5" refType="w" fact="0.125"/>
              <dgm:constr type="h" for="ch" forName="Child5" refType="h" fact="0.6962"/>
              <dgm:constr type="l" for="ch" forName="Parent5" refType="w" fact="0.5726"/>
              <dgm:constr type="t" for="ch" forName="Parent5" refType="h" fact="0.0428"/>
              <dgm:constr type="w" for="ch" forName="Parent5" refType="w" fact="0.1432"/>
              <dgm:constr type="h" for="ch" forName="Parent5" refType="h" fact="0.174"/>
              <dgm:constr type="l" for="ch" forName="ChildAccent6" refType="w" fact="0.7147"/>
              <dgm:constr type="t" for="ch" forName="ChildAccent6" refType="h" fact="0.2168"/>
              <dgm:constr type="w" for="ch" forName="ChildAccent6" refType="w" fact="0.1432"/>
              <dgm:constr type="h" for="ch" forName="ChildAccent6" refType="h" fact="0.7397"/>
              <dgm:constr type="l" for="ch" forName="Child6" refType="w" fact="0.7329"/>
              <dgm:constr type="t" for="ch" forName="Child6" refType="h" fact="0.2168"/>
              <dgm:constr type="w" for="ch" forName="Child6" refType="w" fact="0.125"/>
              <dgm:constr type="h" for="ch" forName="Child6" refType="h" fact="0.7397"/>
              <dgm:constr type="l" for="ch" forName="Parent6" refType="w" fact="0.716"/>
              <dgm:constr type="t" for="ch" forName="Parent6" refType="h" fact="0.0217"/>
              <dgm:constr type="w" for="ch" forName="Parent6" refType="w" fact="0.1424"/>
              <dgm:constr type="h" for="ch" forName="Parent6" refType="h" fact="0.1958"/>
              <dgm:constr type="l" for="ch" forName="ChildAccent7" refType="w" fact="0.8568"/>
              <dgm:constr type="t" for="ch" forName="ChildAccent7" refType="h" fact="0.2168"/>
              <dgm:constr type="w" for="ch" forName="ChildAccent7" refType="w" fact="0.1432"/>
              <dgm:constr type="h" for="ch" forName="ChildAccent7" refType="h" fact="0.7832"/>
              <dgm:constr type="l" for="ch" forName="Child7" refType="w" fact="0.875"/>
              <dgm:constr type="t" for="ch" forName="Child7" refType="h" fact="0.2168"/>
              <dgm:constr type="w" for="ch" forName="Child7" refType="w" fact="0.125"/>
              <dgm:constr type="h" for="ch" forName="Child7" refType="h" fact="0.7832"/>
              <dgm:constr type="l" for="ch" forName="Parent7" refType="w" fact="0.8577"/>
              <dgm:constr type="t" for="ch" forName="Parent7" refType="h" fact="0"/>
              <dgm:constr type="w" for="ch" forName="Parent7" refType="w" fact="0.1423"/>
              <dgm:constr type="h" for="ch" forName="Parent7" refType="h" fact="0.2175"/>
            </dgm:constrLst>
          </dgm:else>
        </dgm:choose>
      </dgm:if>
      <dgm:else name="Name11">
        <dgm:choose name="Name12">
          <dgm:if name="Name13"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14"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2" refType="w" fact="0"/>
              <dgm:constr type="t" for="ch" forName="Child2" refType="h" fact="0.1613"/>
              <dgm:constr type="w" for="ch" forName="Child2" refType="w" fact="0.4365"/>
              <dgm:constr type="h" for="ch" forName="Child2" refType="h" fact="0.8387"/>
              <dgm:constr type="l" for="ch" forName="Child1" refType="w" fact="0.5"/>
              <dgm:constr type="t" for="ch" forName="Child1" refType="h" fact="0.1613"/>
              <dgm:constr type="w" for="ch" forName="Child1" refType="w" fact="0.4365"/>
              <dgm:constr type="h" for="ch" forName="Child1" refType="h" fact="0.7742"/>
              <dgm:constr type="l" for="ch" forName="ChildAccent1" refType="w" fact="0.5"/>
              <dgm:constr type="t" for="ch" forName="ChildAccent1" refType="h" fact="0.1613"/>
              <dgm:constr type="w" for="ch" forName="ChildAccent1" refType="w" fact="0.5"/>
              <dgm:constr type="h" for="ch" forName="ChildAccent1" refType="h" fact="0.7742"/>
              <dgm:constr type="l" for="ch" forName="Parent1" refType="w" fact="0.5"/>
              <dgm:constr type="t" for="ch" forName="Parent1" refType="h" fact="0.0323"/>
              <dgm:constr type="w" for="ch" forName="Parent1" refType="w" fact="0.5"/>
              <dgm:constr type="h" for="ch" forName="Parent1" refType="h" fact="0.129"/>
              <dgm:constr type="l" for="ch" forName="ChildAccent2" refType="w" fact="0"/>
              <dgm:constr type="t" for="ch" forName="ChildAccent2" refType="h" fact="0.1613"/>
              <dgm:constr type="w" for="ch" forName="ChildAccent2" refType="w" fact="0.5"/>
              <dgm:constr type="h" for="ch" forName="ChildAccent2" refType="h" fact="0.8387"/>
              <dgm:constr type="l" for="ch" forName="Parent2" refType="w" fact="0"/>
              <dgm:constr type="t" for="ch" forName="Parent2" refType="h" fact="0"/>
              <dgm:constr type="w" for="ch" forName="Parent2" refType="w" fact="0.5"/>
              <dgm:constr type="h" for="ch" forName="Parent2" refType="h" fact="0.1613"/>
            </dgm:constrLst>
          </dgm:if>
          <dgm:if name="Name15"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3" refType="w" fact="0"/>
              <dgm:constr type="t" for="ch" forName="Child3" refType="h" fact="0.1757"/>
              <dgm:constr type="w" for="ch" forName="Child3" refType="w" fact="0.291"/>
              <dgm:constr type="h" for="ch" forName="Child3" refType="h" fact="0.8243"/>
              <dgm:constr type="l" for="ch" forName="Child2" refType="w" fact="0.3333"/>
              <dgm:constr type="t" for="ch" forName="Child2" refType="h" fact="0.1757"/>
              <dgm:constr type="w" for="ch" forName="Child2" refType="w" fact="0.291"/>
              <dgm:constr type="h" for="ch" forName="Child2" refType="h" fact="0.7655"/>
              <dgm:constr type="l" for="ch" forName="Child1" refType="w" fact="0.6667"/>
              <dgm:constr type="t" for="ch" forName="Child1" refType="h" fact="0.1757"/>
              <dgm:constr type="w" for="ch" forName="Child1" refType="w" fact="0.291"/>
              <dgm:constr type="h" for="ch" forName="Child1" refType="h" fact="0.7066"/>
              <dgm:constr type="l" for="ch" forName="ChildAccent1" refType="w" fact="0.6667"/>
              <dgm:constr type="t" for="ch" forName="ChildAccent1" refType="h" fact="0.1757"/>
              <dgm:constr type="w" for="ch" forName="ChildAccent1" refType="w" fact="0.3333"/>
              <dgm:constr type="h" for="ch" forName="ChildAccent1" refType="h" fact="0.7066"/>
              <dgm:constr type="l" for="ch" forName="Parent1" refType="w" fact="0.6667"/>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
              <dgm:constr type="t" for="ch" forName="ChildAccent3" refType="h" fact="0.1757"/>
              <dgm:constr type="w" for="ch" forName="ChildAccent3" refType="w" fact="0.3333"/>
              <dgm:constr type="h" for="ch" forName="ChildAccent3" refType="h" fact="0.8243"/>
              <dgm:constr type="l" for="ch" forName="Parent3" refType="w" fact="0"/>
              <dgm:constr type="t" for="ch" forName="Parent3" refType="h" fact="0"/>
              <dgm:constr type="w" for="ch" forName="Parent3" refType="w" fact="0.3333"/>
              <dgm:constr type="h" for="ch" forName="Parent3" refType="h" fact="0.176"/>
            </dgm:constrLst>
          </dgm:if>
          <dgm:if name="Name16"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4" refType="w" fact="0"/>
              <dgm:constr type="t" for="ch" forName="Child4" refType="h" fact="0.1892"/>
              <dgm:constr type="w" for="ch" forName="Child4" refType="w" fact="0.2183"/>
              <dgm:constr type="h" for="ch" forName="Child4" refType="h" fact="0.8108"/>
              <dgm:constr type="l" for="ch" forName="Child3" refType="w" fact="0.25"/>
              <dgm:constr type="t" for="ch" forName="Child3" refType="h" fact="0.1892"/>
              <dgm:constr type="w" for="ch" forName="Child3" refType="w" fact="0.2183"/>
              <dgm:constr type="h" for="ch" forName="Child3" refType="h" fact="0.7568"/>
              <dgm:constr type="l" for="ch" forName="Child2" refType="w" fact="0.5"/>
              <dgm:constr type="t" for="ch" forName="Child2" refType="h" fact="0.1892"/>
              <dgm:constr type="w" for="ch" forName="Child2" refType="w" fact="0.2183"/>
              <dgm:constr type="h" for="ch" forName="Child2" refType="h" fact="0.7027"/>
              <dgm:constr type="l" for="ch" forName="Child1" refType="w" fact="0.75"/>
              <dgm:constr type="t" for="ch" forName="Child1" refType="h" fact="0.1892"/>
              <dgm:constr type="w" for="ch" forName="Child1" refType="w" fact="0.2183"/>
              <dgm:constr type="h" for="ch" forName="Child1" refType="h" fact="0.6486"/>
              <dgm:constr type="l" for="ch" forName="ChildAccent1" refType="w" fact="0.75"/>
              <dgm:constr type="t" for="ch" forName="ChildAccent1" refType="h" fact="0.1892"/>
              <dgm:constr type="w" for="ch" forName="ChildAccent1" refType="w" fact="0.25"/>
              <dgm:constr type="h" for="ch" forName="ChildAccent1" refType="h" fact="0.6486"/>
              <dgm:constr type="l" for="ch" forName="Parent1" refType="w" fact="0.75"/>
              <dgm:constr type="t" for="ch" forName="Parent1" refType="h" fact="0.0811"/>
              <dgm:constr type="w" for="ch" forName="Parent1" refType="w" fact="0.25"/>
              <dgm:constr type="h" for="ch" forName="Parent1" refType="h" fact="0.1081"/>
              <dgm:constr type="l" for="ch" forName="ChildAccent2" refType="w" fact="0.5"/>
              <dgm:constr type="t" for="ch" forName="ChildAccent2" refType="h" fact="0.1892"/>
              <dgm:constr type="w" for="ch" forName="ChildAccent2" refType="w" fact="0.25"/>
              <dgm:constr type="h" for="ch" forName="ChildAccent2" refType="h" fact="0.7027"/>
              <dgm:constr type="l" for="ch" forName="Parent2" refType="w" fact="0.5"/>
              <dgm:constr type="t" for="ch" forName="Parent2" refType="h" fact="0.0541"/>
              <dgm:constr type="w" for="ch" forName="Parent2" refType="w" fact="0.25"/>
              <dgm:constr type="h" for="ch" forName="Parent2" refType="h" fact="0.1351"/>
              <dgm:constr type="l" for="ch" forName="ChildAccent3" refType="w" fact="0.25"/>
              <dgm:constr type="t" for="ch" forName="ChildAccent3" refType="h" fact="0.1892"/>
              <dgm:constr type="w" for="ch" forName="ChildAccent3" refType="w" fact="0.25"/>
              <dgm:constr type="h" for="ch" forName="ChildAccent3" refType="h" fact="0.7568"/>
              <dgm:constr type="l" for="ch" forName="Parent3" refType="w" fact="0.25"/>
              <dgm:constr type="t" for="ch" forName="Parent3" refType="h" fact="0.0279"/>
              <dgm:constr type="w" for="ch" forName="Parent3" refType="w" fact="0.25"/>
              <dgm:constr type="h" for="ch" forName="Parent3" refType="h" fact="0.161"/>
              <dgm:constr type="l" for="ch" forName="ChildAccent4" refType="w" fact="0"/>
              <dgm:constr type="t" for="ch" forName="ChildAccent4" refType="h" fact="0.1892"/>
              <dgm:constr type="w" for="ch" forName="ChildAccent4" refType="w" fact="0.25"/>
              <dgm:constr type="h" for="ch" forName="ChildAccent4" refType="h" fact="0.8108"/>
              <dgm:constr type="l" for="ch" forName="Parent4" refType="w" fact="0"/>
              <dgm:constr type="t" for="ch" forName="Parent4" refType="h" fact="0"/>
              <dgm:constr type="w" for="ch" forName="Parent4" refType="w" fact="0.25"/>
              <dgm:constr type="h" for="ch" forName="Parent4" refType="h" fact="0.1892"/>
            </dgm:constrLst>
          </dgm:if>
          <dgm:if name="Name17"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5" refType="w" fact="0"/>
              <dgm:constr type="t" for="ch" forName="Child5" refType="h" fact="0.2"/>
              <dgm:constr type="w" for="ch" forName="Child5" refType="w" fact="0.1747"/>
              <dgm:constr type="h" for="ch" forName="Child5" refType="h" fact="0.8"/>
              <dgm:constr type="l" for="ch" forName="Child4" refType="w" fact="0.2001"/>
              <dgm:constr type="t" for="ch" forName="Child4" refType="h" fact="0.2"/>
              <dgm:constr type="w" for="ch" forName="Child4" refType="w" fact="0.1747"/>
              <dgm:constr type="h" for="ch" forName="Child4" refType="h" fact="0.75"/>
              <dgm:constr type="l" for="ch" forName="Child3" refType="w" fact="0.4002"/>
              <dgm:constr type="t" for="ch" forName="Child3" refType="h" fact="0.2"/>
              <dgm:constr type="w" for="ch" forName="Child3" refType="w" fact="0.1747"/>
              <dgm:constr type="h" for="ch" forName="Child3" refType="h" fact="0.7"/>
              <dgm:constr type="l" for="ch" forName="Child2" refType="w" fact="0.6003"/>
              <dgm:constr type="t" for="ch" forName="Child2" refType="h" fact="0.2"/>
              <dgm:constr type="w" for="ch" forName="Child2" refType="w" fact="0.1747"/>
              <dgm:constr type="h" for="ch" forName="Child2" refType="h" fact="0.65"/>
              <dgm:constr type="l" for="ch" forName="Child1" refType="w" fact="0.7999"/>
              <dgm:constr type="t" for="ch" forName="Child1" refType="h" fact="0.2"/>
              <dgm:constr type="w" for="ch" forName="Child1" refType="w" fact="0.1747"/>
              <dgm:constr type="h" for="ch" forName="Child1" refType="h" fact="0.6"/>
              <dgm:constr type="l" for="ch" forName="ChildAccent1" refType="w" fact="0.7999"/>
              <dgm:constr type="t" for="ch" forName="ChildAccent1" refType="h" fact="0.2"/>
              <dgm:constr type="w" for="ch" forName="ChildAccent1" refType="w" fact="0.2001"/>
              <dgm:constr type="h" for="ch" forName="ChildAccent1" refType="h" fact="0.6"/>
              <dgm:constr type="l" for="ch" forName="Parent1" refType="w" fact="0.7999"/>
              <dgm:constr type="t" for="ch" forName="Parent1" refType="h" fact="0.1"/>
              <dgm:constr type="w" for="ch" forName="Parent1" refType="w" fact="0.2001"/>
              <dgm:constr type="h" for="ch" forName="Parent1" refType="h" fact="0.1"/>
              <dgm:constr type="l" for="ch" forName="ChildAccent2" refType="w" fact="0.6003"/>
              <dgm:constr type="t" for="ch" forName="ChildAccent2" refType="h" fact="0.2"/>
              <dgm:constr type="w" for="ch" forName="ChildAccent2" refType="w" fact="0.2001"/>
              <dgm:constr type="h" for="ch" forName="ChildAccent2" refType="h" fact="0.65"/>
              <dgm:constr type="l" for="ch" forName="Parent2" refType="w" fact="0.6003"/>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2001"/>
              <dgm:constr type="t" for="ch" forName="ChildAccent4" refType="h" fact="0.2"/>
              <dgm:constr type="w" for="ch" forName="ChildAccent4" refType="w" fact="0.2001"/>
              <dgm:constr type="h" for="ch" forName="ChildAccent4" refType="h" fact="0.75"/>
              <dgm:constr type="l" for="ch" forName="Parent4" refType="w" fact="0.2001"/>
              <dgm:constr type="t" for="ch" forName="Parent4" refType="h" fact="0.025"/>
              <dgm:constr type="w" for="ch" forName="Parent4" refType="w" fact="0.2001"/>
              <dgm:constr type="h" for="ch" forName="Parent4" refType="h" fact="0.175"/>
              <dgm:constr type="l" for="ch" forName="ChildAccent5" refType="w" fact="0"/>
              <dgm:constr type="t" for="ch" forName="ChildAccent5" refType="h" fact="0.2"/>
              <dgm:constr type="w" for="ch" forName="ChildAccent5" refType="w" fact="0.2001"/>
              <dgm:constr type="h" for="ch" forName="ChildAccent5" refType="h" fact="0.8"/>
              <dgm:constr type="l" for="ch" forName="Parent5" refType="w" fact="0"/>
              <dgm:constr type="t" for="ch" forName="Parent5" refType="h" fact="0"/>
              <dgm:constr type="w" for="ch" forName="Parent5" refType="w" fact="0.2001"/>
              <dgm:constr type="h" for="ch" forName="Parent5" refType="h" fact="0.2"/>
            </dgm:constrLst>
          </dgm:if>
          <dgm:if name="Name18"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6" refType="w" fact="0"/>
              <dgm:constr type="t" for="ch" forName="Child6" refType="h" fact="0.2087"/>
              <dgm:constr type="w" for="ch" forName="Child6" refType="w" fact="0.1458"/>
              <dgm:constr type="h" for="ch" forName="Child6" refType="h" fact="0.7913"/>
              <dgm:constr type="l" for="ch" forName="Child5" refType="w" fact="0.167"/>
              <dgm:constr type="t" for="ch" forName="Child5" refType="h" fact="0.2087"/>
              <dgm:constr type="w" for="ch" forName="Child5" refType="w" fact="0.1458"/>
              <dgm:constr type="h" for="ch" forName="Child5" refType="h" fact="0.7448"/>
              <dgm:constr type="l" for="ch" forName="Child4" refType="w" fact="0.3339"/>
              <dgm:constr type="t" for="ch" forName="Child4" refType="h" fact="0.2087"/>
              <dgm:constr type="w" for="ch" forName="Child4" refType="w" fact="0.1458"/>
              <dgm:constr type="h" for="ch" forName="Child4" refType="h" fact="0.6982"/>
              <dgm:constr type="l" for="ch" forName="Child3" refType="w" fact="0.5009"/>
              <dgm:constr type="t" for="ch" forName="Child3" refType="h" fact="0.2087"/>
              <dgm:constr type="w" for="ch" forName="Child3" refType="w" fact="0.1458"/>
              <dgm:constr type="h" for="ch" forName="Child3" refType="h" fact="0.6517"/>
              <dgm:constr type="l" for="ch" forName="Child2" refType="w" fact="0.6674"/>
              <dgm:constr type="t" for="ch" forName="Child2" refType="h" fact="0.2087"/>
              <dgm:constr type="w" for="ch" forName="Child2" refType="w" fact="0.1458"/>
              <dgm:constr type="h" for="ch" forName="Child2" refType="h" fact="0.6051"/>
              <dgm:constr type="l" for="ch" forName="Child1" refType="w" fact="0.833"/>
              <dgm:constr type="t" for="ch" forName="Child1" refType="h" fact="0.2087"/>
              <dgm:constr type="w" for="ch" forName="Child1" refType="w" fact="0.1458"/>
              <dgm:constr type="h" for="ch" forName="Child1" refType="h" fact="0.5586"/>
              <dgm:constr type="l" for="ch" forName="ChildAccent1" refType="w" fact="0.833"/>
              <dgm:constr type="t" for="ch" forName="ChildAccent1" refType="h" fact="0.2087"/>
              <dgm:constr type="w" for="ch" forName="ChildAccent1" refType="w" fact="0.167"/>
              <dgm:constr type="h" for="ch" forName="ChildAccent1" refType="h" fact="0.5586"/>
              <dgm:constr type="l" for="ch" forName="Parent1" refType="w" fact="0.833"/>
              <dgm:constr type="t" for="ch" forName="Parent1" refType="h" fact="0.1156"/>
              <dgm:constr type="w" for="ch" forName="Parent1" refType="w" fact="0.167"/>
              <dgm:constr type="h" for="ch" forName="Parent1" refType="h" fact="0.0931"/>
              <dgm:constr type="l" for="ch" forName="ChildAccent2" refType="w" fact="0.6674"/>
              <dgm:constr type="t" for="ch" forName="ChildAccent2" refType="h" fact="0.2087"/>
              <dgm:constr type="w" for="ch" forName="ChildAccent2" refType="w" fact="0.167"/>
              <dgm:constr type="h" for="ch" forName="ChildAccent2" refType="h" fact="0.6051"/>
              <dgm:constr type="l" for="ch" forName="Parent2" refType="w" fact="0.6674"/>
              <dgm:constr type="t" for="ch" forName="Parent2" refType="h" fact="0.0923"/>
              <dgm:constr type="w" for="ch" forName="Parent2" refType="w" fact="0.165"/>
              <dgm:constr type="h" for="ch" forName="Parent2" refType="h" fact="0.1164"/>
              <dgm:constr type="l" for="ch" forName="ChildAccent3" refType="w" fact="0.5009"/>
              <dgm:constr type="t" for="ch" forName="ChildAccent3" refType="h" fact="0.2087"/>
              <dgm:constr type="w" for="ch" forName="ChildAccent3" refType="w" fact="0.167"/>
              <dgm:constr type="h" for="ch" forName="ChildAccent3" refType="h" fact="0.6517"/>
              <dgm:constr type="l" for="ch" forName="Parent3" refType="w" fact="0.5009"/>
              <dgm:constr type="t" for="ch" forName="Parent3" refType="h" fact="0.0698"/>
              <dgm:constr type="w" for="ch" forName="Parent3" refType="w" fact="0.166"/>
              <dgm:constr type="h" for="ch" forName="Parent3" refType="h" fact="0.1396"/>
              <dgm:constr type="l" for="ch" forName="ChildAccent4" refType="w" fact="0.3339"/>
              <dgm:constr type="t" for="ch" forName="ChildAccent4" refType="h" fact="0.2087"/>
              <dgm:constr type="w" for="ch" forName="ChildAccent4" refType="w" fact="0.167"/>
              <dgm:constr type="h" for="ch" forName="ChildAccent4" refType="h" fact="0.6982"/>
              <dgm:constr type="l" for="ch" forName="Parent4" refType="w" fact="0.3339"/>
              <dgm:constr type="t" for="ch" forName="Parent4" refType="h" fact="0.0458"/>
              <dgm:constr type="w" for="ch" forName="Parent4" refType="w" fact="0.167"/>
              <dgm:constr type="h" for="ch" forName="Parent4" refType="h" fact="0.1629"/>
              <dgm:constr type="l" for="ch" forName="ChildAccent5" refType="w" fact="0.167"/>
              <dgm:constr type="t" for="ch" forName="ChildAccent5" refType="h" fact="0.2087"/>
              <dgm:constr type="w" for="ch" forName="ChildAccent5" refType="w" fact="0.167"/>
              <dgm:constr type="h" for="ch" forName="ChildAccent5" refType="h" fact="0.7448"/>
              <dgm:constr type="l" for="ch" forName="Parent5" refType="w" fact="0.167"/>
              <dgm:constr type="t" for="ch" forName="Parent5" refType="h" fact="0.0225"/>
              <dgm:constr type="w" for="ch" forName="Parent5" refType="w" fact="0.167"/>
              <dgm:constr type="h" for="ch" forName="Parent5" refType="h" fact="0.1862"/>
              <dgm:constr type="l" for="ch" forName="ChildAccent6" refType="w" fact="0"/>
              <dgm:constr type="t" for="ch" forName="ChildAccent6" refType="h" fact="0.2087"/>
              <dgm:constr type="w" for="ch" forName="ChildAccent6" refType="w" fact="0.167"/>
              <dgm:constr type="h" for="ch" forName="ChildAccent6" refType="h" fact="0.7913"/>
              <dgm:constr type="l" for="ch" forName="Parent6" refType="w" fact="0"/>
              <dgm:constr type="t" for="ch" forName="Parent6" refType="h" fact="0"/>
              <dgm:constr type="w" for="ch" forName="Parent6" refType="w" fact="0.167"/>
              <dgm:constr type="h" for="ch" forName="Parent6" refType="h" fact="0.2095"/>
            </dgm:constrLst>
          </dgm:if>
          <dgm:else name="Name19">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7" refType="w" fact="0"/>
              <dgm:constr type="t" for="ch" forName="Child7" refType="h" fact="0.2168"/>
              <dgm:constr type="w" for="ch" forName="Child7" refType="w" fact="0.125"/>
              <dgm:constr type="h" for="ch" forName="Child7" refType="h" fact="0.7832"/>
              <dgm:constr type="l" for="ch" forName="Child6" refType="w" fact="0.1432"/>
              <dgm:constr type="t" for="ch" forName="Child6" refType="h" fact="0.2168"/>
              <dgm:constr type="w" for="ch" forName="Child6" refType="w" fact="0.125"/>
              <dgm:constr type="h" for="ch" forName="Child6" refType="h" fact="0.7397"/>
              <dgm:constr type="l" for="ch" forName="Child5" refType="w" fact="0.2865"/>
              <dgm:constr type="t" for="ch" forName="Child5" refType="h" fact="0.2168"/>
              <dgm:constr type="w" for="ch" forName="Child5" refType="w" fact="0.125"/>
              <dgm:constr type="h" for="ch" forName="Child5" refType="h" fact="0.6962"/>
              <dgm:constr type="l" for="ch" forName="Child4" refType="w" fact="0.4297"/>
              <dgm:constr type="t" for="ch" forName="Child4" refType="h" fact="0.2168"/>
              <dgm:constr type="w" for="ch" forName="Child4" refType="w" fact="0.125"/>
              <dgm:constr type="h" for="ch" forName="Child4" refType="h" fact="0.6526"/>
              <dgm:constr type="l" for="ch" forName="Child3" refType="w" fact="0.5726"/>
              <dgm:constr type="t" for="ch" forName="Child3" refType="h" fact="0.2168"/>
              <dgm:constr type="w" for="ch" forName="Child3" refType="w" fact="0.125"/>
              <dgm:constr type="h" for="ch" forName="Child3" refType="h" fact="0.6091"/>
              <dgm:constr type="l" for="ch" forName="Child2" refType="w" fact="0.7147"/>
              <dgm:constr type="t" for="ch" forName="Child2" refType="h" fact="0.2168"/>
              <dgm:constr type="w" for="ch" forName="Child2" refType="w" fact="0.125"/>
              <dgm:constr type="h" for="ch" forName="Child2" refType="h" fact="0.5656"/>
              <dgm:constr type="l" for="ch" forName="Child1" refType="w" fact="0.8568"/>
              <dgm:constr type="t" for="ch" forName="Child1" refType="h" fact="0.2168"/>
              <dgm:constr type="w" for="ch" forName="Child1" refType="w" fact="0.125"/>
              <dgm:constr type="h" for="ch" forName="Child1" refType="h" fact="0.5221"/>
              <dgm:constr type="l" for="ch" forName="ChildAccent1" refType="w" fact="0.8568"/>
              <dgm:constr type="t" for="ch" forName="ChildAccent1" refType="h" fact="0.2168"/>
              <dgm:constr type="w" for="ch" forName="ChildAccent1" refType="w" fact="0.1432"/>
              <dgm:constr type="h" for="ch" forName="ChildAccent1" refType="h" fact="0.5221"/>
              <dgm:constr type="l" for="ch" forName="Parent1" refType="w" fact="0.8568"/>
              <dgm:constr type="t" for="ch" forName="Parent1" refType="h" fact="0.1298"/>
              <dgm:constr type="w" for="ch" forName="Parent1" refType="w" fact="0.1432"/>
              <dgm:constr type="h" for="ch" forName="Parent1" refType="h" fact="0.087"/>
              <dgm:constr type="l" for="ch" forName="ChildAccent2" refType="w" fact="0.7147"/>
              <dgm:constr type="t" for="ch" forName="ChildAccent2" refType="h" fact="0.2168"/>
              <dgm:constr type="w" for="ch" forName="ChildAccent2" refType="w" fact="0.1432"/>
              <dgm:constr type="h" for="ch" forName="ChildAccent2" refType="h" fact="0.5656"/>
              <dgm:constr type="l" for="ch" forName="Parent2" refType="w" fact="0.7147"/>
              <dgm:constr type="t" for="ch" forName="Parent2" refType="h" fact="0.108"/>
              <dgm:constr type="w" for="ch" forName="Parent2" refType="w" fact="0.1425"/>
              <dgm:constr type="h" for="ch" forName="Parent2" refType="h" fact="0.1088"/>
              <dgm:constr type="l" for="ch" forName="ChildAccent3" refType="w" fact="0.5726"/>
              <dgm:constr type="t" for="ch" forName="ChildAccent3" refType="h" fact="0.2168"/>
              <dgm:constr type="w" for="ch" forName="ChildAccent3" refType="w" fact="0.1432"/>
              <dgm:constr type="h" for="ch" forName="ChildAccent3" refType="h" fact="0.6091"/>
              <dgm:constr type="l" for="ch" forName="Parent3" refType="w" fact="0.5726"/>
              <dgm:constr type="t" for="ch" forName="Parent3" refType="h" fact="0.087"/>
              <dgm:constr type="w" for="ch" forName="Parent3" refType="w" fact="0.14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2865"/>
              <dgm:constr type="t" for="ch" forName="ChildAccent5" refType="h" fact="0.2168"/>
              <dgm:constr type="w" for="ch" forName="ChildAccent5" refType="w" fact="0.1432"/>
              <dgm:constr type="h" for="ch" forName="ChildAccent5" refType="h" fact="0.6962"/>
              <dgm:constr type="l" for="ch" forName="Parent5" refType="w" fact="0.2865"/>
              <dgm:constr type="t" for="ch" forName="Parent5" refType="h" fact="0.0428"/>
              <dgm:constr type="w" for="ch" forName="Parent5" refType="w" fact="0.1432"/>
              <dgm:constr type="h" for="ch" forName="Parent5" refType="h" fact="0.174"/>
              <dgm:constr type="l" for="ch" forName="ChildAccent6" refType="w" fact="0.1432"/>
              <dgm:constr type="t" for="ch" forName="ChildAccent6" refType="h" fact="0.2168"/>
              <dgm:constr type="w" for="ch" forName="ChildAccent6" refType="w" fact="0.1432"/>
              <dgm:constr type="h" for="ch" forName="ChildAccent6" refType="h" fact="0.7397"/>
              <dgm:constr type="l" for="ch" forName="Parent6" refType="w" fact="0.1432"/>
              <dgm:constr type="t" for="ch" forName="Parent6" refType="h" fact="0.0217"/>
              <dgm:constr type="w" for="ch" forName="Parent6" refType="w" fact="0.1432"/>
              <dgm:constr type="h" for="ch" forName="Parent6" refType="h" fact="0.1958"/>
              <dgm:constr type="l" for="ch" forName="ChildAccent7" refType="w" fact="0"/>
              <dgm:constr type="t" for="ch" forName="ChildAccent7" refType="h" fact="0.2168"/>
              <dgm:constr type="w" for="ch" forName="ChildAccent7" refType="w" fact="0.1432"/>
              <dgm:constr type="h" for="ch" forName="ChildAccent7" refType="h" fact="0.7832"/>
              <dgm:constr type="l" for="ch" forName="Parent7" refType="w" fact="0"/>
              <dgm:constr type="t" for="ch" forName="Parent7" refType="h" fact="0"/>
              <dgm:constr type="w" for="ch" forName="Parent7" refType="w" fact="0.1432"/>
              <dgm:constr type="h" for="ch" forName="Parent7" refType="h" fact="0.2175"/>
            </dgm:constrLst>
          </dgm:else>
        </dgm:choose>
      </dgm:else>
    </dgm:choose>
    <dgm:forEach name="wrapper" axis="self" ptType="parTrans">
      <dgm:forEach name="accentRepeat" axis="self">
        <dgm:layoutNode name="ChildAccent" styleLbl="alignImgPlace1">
          <dgm:alg type="sp"/>
          <dgm:choose name="Name20">
            <dgm:if name="Name21" axis="followSib" ptType="node" func="cnt" op="equ" val="0">
              <dgm:shape xmlns:r="http://schemas.openxmlformats.org/officeDocument/2006/relationships" type="wedgeRectCallout" r:blip="">
                <dgm:adjLst>
                  <dgm:adj idx="1" val="0"/>
                  <dgm:adj idx="2" val="0"/>
                </dgm:adjLst>
              </dgm:shape>
            </dgm:if>
            <dgm:else name="Name22">
              <dgm:choose name="Name23">
                <dgm:if name="Name24" axis="precedSib" ptType="node" func="cnt" op="equ" val="6">
                  <dgm:shape xmlns:r="http://schemas.openxmlformats.org/officeDocument/2006/relationships" type="wedgeRectCallout" r:blip="">
                    <dgm:adjLst>
                      <dgm:adj idx="1" val="0"/>
                      <dgm:adj idx="2" val="0"/>
                    </dgm:adjLst>
                  </dgm:shape>
                </dgm:if>
                <dgm:else name="Name25">
                  <dgm:choose name="Name26">
                    <dgm:if name="Name27" func="var" arg="dir" op="equ" val="norm">
                      <dgm:shape xmlns:r="http://schemas.openxmlformats.org/officeDocument/2006/relationships" type="wedgeRectCallout" r:blip="">
                        <dgm:adjLst>
                          <dgm:adj idx="1" val="0.625"/>
                          <dgm:adj idx="2" val="0.2083"/>
                        </dgm:adjLst>
                      </dgm:shape>
                    </dgm:if>
                    <dgm:else name="Name28">
                      <dgm:shape xmlns:r="http://schemas.openxmlformats.org/officeDocument/2006/relationships" type="wedgeRectCallout" r:blip="">
                        <dgm:adjLst>
                          <dgm:adj idx="1" val="-0.625"/>
                          <dgm:adj idx="2" val="0.2083"/>
                        </dgm:adjLst>
                      </dgm:shape>
                    </dgm:else>
                  </dgm:choose>
                </dgm:else>
              </dgm:choose>
            </dgm:else>
          </dgm:choose>
          <dgm:presOf axis="des" ptType="node"/>
        </dgm:layoutNode>
      </dgm:forEach>
    </dgm:forEach>
    <dgm:forEach name="Name29" axis="ch" ptType="node" st="7" cnt="1">
      <dgm:layoutNode name="ChildAccent7">
        <dgm:alg type="sp"/>
        <dgm:shape xmlns:r="http://schemas.openxmlformats.org/officeDocument/2006/relationships" r:blip="">
          <dgm:adjLst/>
        </dgm:shape>
        <dgm:presOf/>
        <dgm:constrLst/>
        <dgm:forEach name="Name30" ref="accentRepeat"/>
      </dgm:layoutNode>
      <dgm:layoutNode name="Child7" styleLbl="revTx">
        <dgm:varLst>
          <dgm:chMax val="0"/>
          <dgm:chPref val="0"/>
          <dgm:bulletEnabled val="1"/>
        </dgm:varLst>
        <dgm:choose name="Name31">
          <dgm:if name="Name32" func="var" arg="dir" op="equ" val="norm">
            <dgm:alg type="tx">
              <dgm:param type="parTxLTRAlign" val="r"/>
              <dgm:param type="shpTxLTRAlignCh" val="r"/>
              <dgm:param type="txAnchorVert" val="t"/>
            </dgm:alg>
          </dgm:if>
          <dgm:else name="Name3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7"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4" axis="ch" ptType="node" st="6" cnt="1">
      <dgm:layoutNode name="ChildAccent6">
        <dgm:alg type="sp"/>
        <dgm:shape xmlns:r="http://schemas.openxmlformats.org/officeDocument/2006/relationships" r:blip="">
          <dgm:adjLst/>
        </dgm:shape>
        <dgm:presOf/>
        <dgm:constrLst/>
        <dgm:forEach name="Name35" ref="accentRepeat"/>
      </dgm:layoutNode>
      <dgm:layoutNode name="Child6" styleLbl="revTx">
        <dgm:varLst>
          <dgm:chMax val="0"/>
          <dgm:chPref val="0"/>
          <dgm:bulletEnabled val="1"/>
        </dgm:varLst>
        <dgm:choose name="Name36">
          <dgm:if name="Name37" func="var" arg="dir" op="equ" val="norm">
            <dgm:alg type="tx">
              <dgm:param type="parTxLTRAlign" val="r"/>
              <dgm:param type="shpTxLTRAlignCh" val="r"/>
              <dgm:param type="txAnchorVert" val="t"/>
            </dgm:alg>
          </dgm:if>
          <dgm:else name="Name3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6"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9" axis="ch" ptType="node" st="5" cnt="1">
      <dgm:layoutNode name="ChildAccent5">
        <dgm:alg type="sp"/>
        <dgm:shape xmlns:r="http://schemas.openxmlformats.org/officeDocument/2006/relationships" r:blip="">
          <dgm:adjLst/>
        </dgm:shape>
        <dgm:presOf/>
        <dgm:constrLst/>
        <dgm:forEach name="Name40" ref="accentRepeat"/>
      </dgm:layoutNode>
      <dgm:layoutNode name="Child5" styleLbl="revTx">
        <dgm:varLst>
          <dgm:chMax val="0"/>
          <dgm:chPref val="0"/>
          <dgm:bulletEnabled val="1"/>
        </dgm:varLst>
        <dgm:choose name="Name41">
          <dgm:if name="Name42" func="var" arg="dir" op="equ" val="norm">
            <dgm:alg type="tx">
              <dgm:param type="parTxLTRAlign" val="r"/>
              <dgm:param type="shpTxLTRAlignCh" val="r"/>
              <dgm:param type="txAnchorVert" val="t"/>
            </dgm:alg>
          </dgm:if>
          <dgm:else name="Name4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5"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4" axis="ch" ptType="node" st="4" cnt="1">
      <dgm:layoutNode name="ChildAccent4">
        <dgm:alg type="sp"/>
        <dgm:shape xmlns:r="http://schemas.openxmlformats.org/officeDocument/2006/relationships" r:blip="">
          <dgm:adjLst/>
        </dgm:shape>
        <dgm:presOf/>
        <dgm:constrLst/>
        <dgm:forEach name="Name45" ref="accentRepeat"/>
      </dgm:layoutNode>
      <dgm:layoutNode name="Child4" styleLbl="revTx">
        <dgm:varLst>
          <dgm:chMax val="0"/>
          <dgm:chPref val="0"/>
          <dgm:bulletEnabled val="1"/>
        </dgm:varLst>
        <dgm:choose name="Name46">
          <dgm:if name="Name47" func="var" arg="dir" op="equ" val="norm">
            <dgm:alg type="tx">
              <dgm:param type="parTxLTRAlign" val="r"/>
              <dgm:param type="shpTxLTRAlignCh" val="r"/>
              <dgm:param type="txAnchorVert" val="t"/>
            </dgm:alg>
          </dgm:if>
          <dgm:else name="Name4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4"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9" axis="ch" ptType="node" st="3" cnt="1">
      <dgm:layoutNode name="ChildAccent3">
        <dgm:alg type="sp"/>
        <dgm:shape xmlns:r="http://schemas.openxmlformats.org/officeDocument/2006/relationships" r:blip="">
          <dgm:adjLst/>
        </dgm:shape>
        <dgm:presOf/>
        <dgm:constrLst/>
        <dgm:forEach name="Name50" ref="accentRepeat"/>
      </dgm:layoutNode>
      <dgm:layoutNode name="Child3" styleLbl="revTx">
        <dgm:varLst>
          <dgm:chMax val="0"/>
          <dgm:chPref val="0"/>
          <dgm:bulletEnabled val="1"/>
        </dgm:varLst>
        <dgm:choose name="Name51">
          <dgm:if name="Name52" func="var" arg="dir" op="equ" val="norm">
            <dgm:alg type="tx">
              <dgm:param type="parTxLTRAlign" val="r"/>
              <dgm:param type="shpTxLTRAlignCh" val="r"/>
              <dgm:param type="txAnchorVert" val="t"/>
            </dgm:alg>
          </dgm:if>
          <dgm:else name="Name5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3"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4" axis="ch" ptType="node" st="2" cnt="1">
      <dgm:layoutNode name="ChildAccent2">
        <dgm:alg type="sp"/>
        <dgm:shape xmlns:r="http://schemas.openxmlformats.org/officeDocument/2006/relationships" r:blip="">
          <dgm:adjLst/>
        </dgm:shape>
        <dgm:presOf/>
        <dgm:constrLst/>
        <dgm:forEach name="Name55" ref="accentRepeat"/>
      </dgm:layoutNode>
      <dgm:layoutNode name="Child2" styleLbl="revTx">
        <dgm:varLst>
          <dgm:chMax val="0"/>
          <dgm:chPref val="0"/>
          <dgm:bulletEnabled val="1"/>
        </dgm:varLst>
        <dgm:choose name="Name56">
          <dgm:if name="Name57" func="var" arg="dir" op="equ" val="norm">
            <dgm:alg type="tx">
              <dgm:param type="parTxLTRAlign" val="r"/>
              <dgm:param type="shpTxLTRAlignCh" val="r"/>
              <dgm:param type="txAnchorVert" val="t"/>
            </dgm:alg>
          </dgm:if>
          <dgm:else name="Name5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2"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9" axis="ch" ptType="node" cnt="1">
      <dgm:layoutNode name="ChildAccent1">
        <dgm:alg type="sp"/>
        <dgm:shape xmlns:r="http://schemas.openxmlformats.org/officeDocument/2006/relationships" r:blip="">
          <dgm:adjLst/>
        </dgm:shape>
        <dgm:presOf/>
        <dgm:constrLst/>
        <dgm:forEach name="Name60" ref="accentRepeat"/>
      </dgm:layoutNode>
      <dgm:layoutNode name="Child1" styleLbl="revTx">
        <dgm:varLst>
          <dgm:chMax val="0"/>
          <dgm:chPref val="0"/>
          <dgm:bulletEnabled val="1"/>
        </dgm:varLst>
        <dgm:choose name="Name61">
          <dgm:if name="Name62" func="var" arg="dir" op="equ" val="norm">
            <dgm:alg type="tx">
              <dgm:param type="parTxLTRAlign" val="r"/>
              <dgm:param type="shpTxLTRAlignCh" val="r"/>
              <dgm:param type="txAnchorVert" val="t"/>
            </dgm:alg>
          </dgm:if>
          <dgm:else name="Name6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1"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11/layout/InterconnectedBlockProcess">
  <dgm:title val="Interconnected Block Process"/>
  <dgm:desc val="Use to show sequential steps in a process. Works best with small amounts of Level 1 text and medium amounts of Level 2 text."/>
  <dgm:catLst>
    <dgm:cat type="process" pri="5500"/>
    <dgm:cat type="officeonline" pri="3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 modelId="40">
          <dgm:prSet phldr="1"/>
        </dgm:pt>
        <dgm:pt modelId="4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 modelId="70" srcId="0" destId="40" srcOrd="2" destOrd="0"/>
        <dgm:cxn modelId="42" srcId="40" destId="41" srcOrd="0" destOrd="0"/>
      </dgm:cxnLst>
      <dgm:bg/>
      <dgm:whole/>
    </dgm:dataModel>
  </dgm:clrData>
  <dgm:layoutNode name="Name0">
    <dgm:varLst>
      <dgm:chMax val="7"/>
      <dgm:chPref val="5"/>
      <dgm:dir/>
      <dgm:animOne val="branch"/>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127"/>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5"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Accent1" refType="w" fact="0"/>
              <dgm:constr type="t" for="ch" forName="ChildAccent1" refType="h" fact="0.1613"/>
              <dgm:constr type="w" for="ch" forName="ChildAccent1" refType="w" fact="0.5"/>
              <dgm:constr type="h" for="ch" forName="ChildAccent1" refType="h" fact="0.7742"/>
              <dgm:constr type="l" for="ch" forName="Child1" refType="w" fact="0.0635"/>
              <dgm:constr type="t" for="ch" forName="Child1" refType="h" fact="0.1613"/>
              <dgm:constr type="w" for="ch" forName="Child1" refType="w" fact="0.4365"/>
              <dgm:constr type="h" for="ch" forName="Child1" refType="h" fact="0.7742"/>
              <dgm:constr type="l" for="ch" forName="Parent1" refType="w" fact="0"/>
              <dgm:constr type="t" for="ch" forName="Parent1" refType="h" fact="0.0323"/>
              <dgm:constr type="w" for="ch" forName="Parent1" refType="w" fact="0.5"/>
              <dgm:constr type="h" for="ch" forName="Parent1" refType="h" fact="0.129"/>
              <dgm:constr type="l" for="ch" forName="ChildAccent2" refType="w" fact="0.5"/>
              <dgm:constr type="t" for="ch" forName="ChildAccent2" refType="h" fact="0.1613"/>
              <dgm:constr type="w" for="ch" forName="ChildAccent2" refType="w" fact="0.5"/>
              <dgm:constr type="h" for="ch" forName="ChildAccent2" refType="h" fact="0.8387"/>
              <dgm:constr type="l" for="ch" forName="Child2" refType="w" fact="0.5635"/>
              <dgm:constr type="t" for="ch" forName="Child2" refType="h" fact="0.1613"/>
              <dgm:constr type="w" for="ch" forName="Child2" refType="w" fact="0.4365"/>
              <dgm:constr type="h" for="ch" forName="Child2" refType="h" fact="0.8387"/>
              <dgm:constr type="l" for="ch" forName="Parent2" refType="w" fact="0.5"/>
              <dgm:constr type="t" for="ch" forName="Parent2" refType="h" fact="0"/>
              <dgm:constr type="w" for="ch" forName="Parent2" refType="w" fact="0.5"/>
              <dgm:constr type="h" for="ch" forName="Parent2" refType="h" fact="0.1613"/>
            </dgm:constrLst>
          </dgm:if>
          <dgm:if name="Name6"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Accent1" refType="w" fact="0"/>
              <dgm:constr type="t" for="ch" forName="ChildAccent1" refType="h" fact="0.1757"/>
              <dgm:constr type="w" for="ch" forName="ChildAccent1" refType="w" fact="0.3333"/>
              <dgm:constr type="h" for="ch" forName="ChildAccent1" refType="h" fact="0.7066"/>
              <dgm:constr type="l" for="ch" forName="Child1" refType="w" fact="0.0423"/>
              <dgm:constr type="t" for="ch" forName="Child1" refType="h" fact="0.1757"/>
              <dgm:constr type="w" for="ch" forName="Child1" refType="w" fact="0.291"/>
              <dgm:constr type="h" for="ch" forName="Child1" refType="h" fact="0.7066"/>
              <dgm:constr type="l" for="ch" forName="Parent1" refType="w" fact="0"/>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Child2" refType="w" fact="0.3756"/>
              <dgm:constr type="t" for="ch" forName="Child2" refType="h" fact="0.1757"/>
              <dgm:constr type="w" for="ch" forName="Child2" refType="w" fact="0.291"/>
              <dgm:constr type="h" for="ch" forName="Child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6667"/>
              <dgm:constr type="t" for="ch" forName="ChildAccent3" refType="h" fact="0.1757"/>
              <dgm:constr type="w" for="ch" forName="ChildAccent3" refType="w" fact="0.3333"/>
              <dgm:constr type="h" for="ch" forName="ChildAccent3" refType="h" fact="0.8243"/>
              <dgm:constr type="l" for="ch" forName="Child3" refType="w" fact="0.709"/>
              <dgm:constr type="t" for="ch" forName="Child3" refType="h" fact="0.1757"/>
              <dgm:constr type="w" for="ch" forName="Child3" refType="w" fact="0.291"/>
              <dgm:constr type="h" for="ch" forName="Child3" refType="h" fact="0.8243"/>
              <dgm:constr type="l" for="ch" forName="Parent3" refType="w" fact="0.6667"/>
              <dgm:constr type="t" for="ch" forName="Parent3" refType="h" fact="0"/>
              <dgm:constr type="w" for="ch" forName="Parent3" refType="w" fact="0.3333"/>
              <dgm:constr type="h" for="ch" forName="Parent3" refType="h" fact="0.176"/>
            </dgm:constrLst>
          </dgm:if>
          <dgm:if name="Name7"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Accent1" refType="w" fact="0"/>
              <dgm:constr type="t" for="ch" forName="ChildAccent1" refType="h" fact="0.1892"/>
              <dgm:constr type="w" for="ch" forName="ChildAccent1" refType="w" fact="0.25"/>
              <dgm:constr type="h" for="ch" forName="ChildAccent1" refType="h" fact="0.6486"/>
              <dgm:constr type="l" for="ch" forName="Child1" refType="w" fact="0.0317"/>
              <dgm:constr type="t" for="ch" forName="Child1" refType="h" fact="0.1892"/>
              <dgm:constr type="w" for="ch" forName="Child1" refType="w" fact="0.2183"/>
              <dgm:constr type="h" for="ch" forName="Child1" refType="h" fact="0.6486"/>
              <dgm:constr type="l" for="ch" forName="Parent1" refType="w" fact="0"/>
              <dgm:constr type="t" for="ch" forName="Parent1" refType="h" fact="0.0811"/>
              <dgm:constr type="w" for="ch" forName="Parent1" refType="w" fact="0.25"/>
              <dgm:constr type="h" for="ch" forName="Parent1" refType="h" fact="0.1081"/>
              <dgm:constr type="l" for="ch" forName="ChildAccent2" refType="w" fact="0.25"/>
              <dgm:constr type="t" for="ch" forName="ChildAccent2" refType="h" fact="0.1892"/>
              <dgm:constr type="w" for="ch" forName="ChildAccent2" refType="w" fact="0.25"/>
              <dgm:constr type="h" for="ch" forName="ChildAccent2" refType="h" fact="0.7027"/>
              <dgm:constr type="l" for="ch" forName="Child2" refType="w" fact="0.2817"/>
              <dgm:constr type="t" for="ch" forName="Child2" refType="h" fact="0.1892"/>
              <dgm:constr type="w" for="ch" forName="Child2" refType="w" fact="0.2183"/>
              <dgm:constr type="h" for="ch" forName="Child2" refType="h" fact="0.7027"/>
              <dgm:constr type="l" for="ch" forName="Parent2" refType="w" fact="0.25"/>
              <dgm:constr type="t" for="ch" forName="Parent2" refType="h" fact="0.0541"/>
              <dgm:constr type="w" for="ch" forName="Parent2" refType="w" fact="0.25"/>
              <dgm:constr type="h" for="ch" forName="Parent2" refType="h" fact="0.1351"/>
              <dgm:constr type="l" for="ch" forName="ChildAccent3" refType="w" fact="0.5"/>
              <dgm:constr type="t" for="ch" forName="ChildAccent3" refType="h" fact="0.1892"/>
              <dgm:constr type="w" for="ch" forName="ChildAccent3" refType="w" fact="0.25"/>
              <dgm:constr type="h" for="ch" forName="ChildAccent3" refType="h" fact="0.7568"/>
              <dgm:constr type="l" for="ch" forName="Child3" refType="w" fact="0.5317"/>
              <dgm:constr type="t" for="ch" forName="Child3" refType="h" fact="0.1892"/>
              <dgm:constr type="w" for="ch" forName="Child3" refType="w" fact="0.2183"/>
              <dgm:constr type="h" for="ch" forName="Child3" refType="h" fact="0.7568"/>
              <dgm:constr type="l" for="ch" forName="Parent3" refType="w" fact="0.5"/>
              <dgm:constr type="t" for="ch" forName="Parent3" refType="h" fact="0.0275"/>
              <dgm:constr type="w" for="ch" forName="Parent3" refType="w" fact="0.25"/>
              <dgm:constr type="h" for="ch" forName="Parent3" refType="h" fact="0.1622"/>
              <dgm:constr type="l" for="ch" forName="ChildAccent4" refType="w" fact="0.75"/>
              <dgm:constr type="t" for="ch" forName="ChildAccent4" refType="h" fact="0.1892"/>
              <dgm:constr type="w" for="ch" forName="ChildAccent4" refType="w" fact="0.25"/>
              <dgm:constr type="h" for="ch" forName="ChildAccent4" refType="h" fact="0.8108"/>
              <dgm:constr type="l" for="ch" forName="Child4" refType="w" fact="0.7817"/>
              <dgm:constr type="t" for="ch" forName="Child4" refType="h" fact="0.1892"/>
              <dgm:constr type="w" for="ch" forName="Child4" refType="w" fact="0.2183"/>
              <dgm:constr type="h" for="ch" forName="Child4" refType="h" fact="0.8108"/>
              <dgm:constr type="l" for="ch" forName="Parent4" refType="w" fact="0.75"/>
              <dgm:constr type="t" for="ch" forName="Parent4" refType="h" fact="0"/>
              <dgm:constr type="w" for="ch" forName="Parent4" refType="w" fact="0.25"/>
              <dgm:constr type="h" for="ch" forName="Parent4" refType="h" fact="0.1892"/>
            </dgm:constrLst>
          </dgm:if>
          <dgm:if name="Name8"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Accent1" refType="w" fact="0"/>
              <dgm:constr type="t" for="ch" forName="ChildAccent1" refType="h" fact="0.2"/>
              <dgm:constr type="w" for="ch" forName="ChildAccent1" refType="w" fact="0.2001"/>
              <dgm:constr type="h" for="ch" forName="ChildAccent1" refType="h" fact="0.6"/>
              <dgm:constr type="l" for="ch" forName="Child1" refType="w" fact="0.0254"/>
              <dgm:constr type="t" for="ch" forName="Child1" refType="h" fact="0.2"/>
              <dgm:constr type="w" for="ch" forName="Child1" refType="w" fact="0.1747"/>
              <dgm:constr type="h" for="ch" forName="Child1" refType="h" fact="0.6"/>
              <dgm:constr type="l" for="ch" forName="Parent1" refType="w" fact="0"/>
              <dgm:constr type="t" for="ch" forName="Parent1" refType="h" fact="0.1"/>
              <dgm:constr type="w" for="ch" forName="Parent1" refType="w" fact="0.2001"/>
              <dgm:constr type="h" for="ch" forName="Parent1" refType="h" fact="0.1"/>
              <dgm:constr type="l" for="ch" forName="ChildAccent2" refType="w" fact="0.2001"/>
              <dgm:constr type="t" for="ch" forName="ChildAccent2" refType="h" fact="0.2"/>
              <dgm:constr type="w" for="ch" forName="ChildAccent2" refType="w" fact="0.2001"/>
              <dgm:constr type="h" for="ch" forName="ChildAccent2" refType="h" fact="0.65"/>
              <dgm:constr type="l" for="ch" forName="Child2" refType="w" fact="0.2255"/>
              <dgm:constr type="t" for="ch" forName="Child2" refType="h" fact="0.2"/>
              <dgm:constr type="w" for="ch" forName="Child2" refType="w" fact="0.1747"/>
              <dgm:constr type="h" for="ch" forName="Child2" refType="h" fact="0.65"/>
              <dgm:constr type="l" for="ch" forName="Parent2" refType="w" fact="0.2001"/>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Child3" refType="w" fact="0.4256"/>
              <dgm:constr type="t" for="ch" forName="Child3" refType="h" fact="0.2"/>
              <dgm:constr type="w" for="ch" forName="Child3" refType="w" fact="0.1747"/>
              <dgm:constr type="h" for="ch" forName="Child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6003"/>
              <dgm:constr type="t" for="ch" forName="ChildAccent4" refType="h" fact="0.2"/>
              <dgm:constr type="w" for="ch" forName="ChildAccent4" refType="w" fact="0.2001"/>
              <dgm:constr type="h" for="ch" forName="ChildAccent4" refType="h" fact="0.75"/>
              <dgm:constr type="l" for="ch" forName="Child4" refType="w" fact="0.6257"/>
              <dgm:constr type="t" for="ch" forName="Child4" refType="h" fact="0.2"/>
              <dgm:constr type="w" for="ch" forName="Child4" refType="w" fact="0.1747"/>
              <dgm:constr type="h" for="ch" forName="Child4" refType="h" fact="0.75"/>
              <dgm:constr type="l" for="ch" forName="Parent4" refType="w" fact="0.6003"/>
              <dgm:constr type="t" for="ch" forName="Parent4" refType="h" fact="0.025"/>
              <dgm:constr type="w" for="ch" forName="Parent4" refType="w" fact="0.2001"/>
              <dgm:constr type="h" for="ch" forName="Parent4" refType="h" fact="0.175"/>
              <dgm:constr type="l" for="ch" forName="ChildAccent5" refType="w" fact="0.7999"/>
              <dgm:constr type="t" for="ch" forName="ChildAccent5" refType="h" fact="0.2"/>
              <dgm:constr type="w" for="ch" forName="ChildAccent5" refType="w" fact="0.2001"/>
              <dgm:constr type="h" for="ch" forName="ChildAccent5" refType="h" fact="0.8"/>
              <dgm:constr type="l" for="ch" forName="Child5" refType="w" fact="0.8253"/>
              <dgm:constr type="t" for="ch" forName="Child5" refType="h" fact="0.2"/>
              <dgm:constr type="w" for="ch" forName="Child5" refType="w" fact="0.1747"/>
              <dgm:constr type="h" for="ch" forName="Child5" refType="h" fact="0.8"/>
              <dgm:constr type="l" for="ch" forName="Parent5" refType="w" fact="0.7999"/>
              <dgm:constr type="t" for="ch" forName="Parent5" refType="h" fact="0"/>
              <dgm:constr type="w" for="ch" forName="Parent5" refType="w" fact="0.2001"/>
              <dgm:constr type="h" for="ch" forName="Parent5" refType="h" fact="0.2"/>
            </dgm:constrLst>
          </dgm:if>
          <dgm:if name="Name9"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Accent1" refType="w" fact="0"/>
              <dgm:constr type="t" for="ch" forName="ChildAccent1" refType="h" fact="0.2087"/>
              <dgm:constr type="w" for="ch" forName="ChildAccent1" refType="w" fact="0.167"/>
              <dgm:constr type="h" for="ch" forName="ChildAccent1" refType="h" fact="0.5586"/>
              <dgm:constr type="l" for="ch" forName="Child1" refType="w" fact="0.0212"/>
              <dgm:constr type="t" for="ch" forName="Child1" refType="h" fact="0.2087"/>
              <dgm:constr type="w" for="ch" forName="Child1" refType="w" fact="0.1458"/>
              <dgm:constr type="h" for="ch" forName="Child1" refType="h" fact="0.5586"/>
              <dgm:constr type="l" for="ch" forName="Parent1" refType="w" fact="0"/>
              <dgm:constr type="t" for="ch" forName="Parent1" refType="h" fact="0.1156"/>
              <dgm:constr type="w" for="ch" forName="Parent1" refType="w" fact="0.167"/>
              <dgm:constr type="h" for="ch" forName="Parent1" refType="h" fact="0.0931"/>
              <dgm:constr type="l" for="ch" forName="ChildAccent2" refType="w" fact="0.167"/>
              <dgm:constr type="t" for="ch" forName="ChildAccent2" refType="h" fact="0.2087"/>
              <dgm:constr type="w" for="ch" forName="ChildAccent2" refType="w" fact="0.167"/>
              <dgm:constr type="h" for="ch" forName="ChildAccent2" refType="h" fact="0.6051"/>
              <dgm:constr type="l" for="ch" forName="Child2" refType="w" fact="0.1888"/>
              <dgm:constr type="t" for="ch" forName="Child2" refType="h" fact="0.2087"/>
              <dgm:constr type="w" for="ch" forName="Child2" refType="w" fact="0.1458"/>
              <dgm:constr type="h" for="ch" forName="Child2" refType="h" fact="0.6051"/>
              <dgm:constr type="l" for="ch" forName="Parent2" refType="w" fact="0.167"/>
              <dgm:constr type="t" for="ch" forName="Parent2" refType="h" fact="0.0923"/>
              <dgm:constr type="w" for="ch" forName="Parent2" refType="w" fact="0.167"/>
              <dgm:constr type="h" for="ch" forName="Parent2" refType="h" fact="0.1164"/>
              <dgm:constr type="l" for="ch" forName="ChildAccent3" refType="w" fact="0.3339"/>
              <dgm:constr type="t" for="ch" forName="ChildAccent3" refType="h" fact="0.2087"/>
              <dgm:constr type="w" for="ch" forName="ChildAccent3" refType="w" fact="0.167"/>
              <dgm:constr type="h" for="ch" forName="ChildAccent3" refType="h" fact="0.6517"/>
              <dgm:constr type="l" for="ch" forName="Child3" refType="w" fact="0.3551"/>
              <dgm:constr type="t" for="ch" forName="Child3" refType="h" fact="0.2087"/>
              <dgm:constr type="w" for="ch" forName="Child3" refType="w" fact="0.1458"/>
              <dgm:constr type="h" for="ch" forName="Child3" refType="h" fact="0.6517"/>
              <dgm:constr type="l" for="ch" forName="Parent3" refType="w" fact="0.3339"/>
              <dgm:constr type="t" for="ch" forName="Parent3" refType="h" fact="0.0698"/>
              <dgm:constr type="w" for="ch" forName="Parent3" refType="w" fact="0.167"/>
              <dgm:constr type="h" for="ch" forName="Parent3" refType="h" fact="0.1396"/>
              <dgm:constr type="l" for="ch" forName="ChildAccent4" refType="w" fact="0.5009"/>
              <dgm:constr type="t" for="ch" forName="ChildAccent4" refType="h" fact="0.2087"/>
              <dgm:constr type="w" for="ch" forName="ChildAccent4" refType="w" fact="0.167"/>
              <dgm:constr type="h" for="ch" forName="ChildAccent4" refType="h" fact="0.6982"/>
              <dgm:constr type="l" for="ch" forName="Child4" refType="w" fact="0.5221"/>
              <dgm:constr type="t" for="ch" forName="Child4" refType="h" fact="0.2087"/>
              <dgm:constr type="w" for="ch" forName="Child4" refType="w" fact="0.1458"/>
              <dgm:constr type="h" for="ch" forName="Child4" refType="h" fact="0.6982"/>
              <dgm:constr type="l" for="ch" forName="Parent4" refType="w" fact="0.501"/>
              <dgm:constr type="t" for="ch" forName="Parent4" refType="h" fact="0.0458"/>
              <dgm:constr type="w" for="ch" forName="Parent4" refType="w" fact="0.167"/>
              <dgm:constr type="h" for="ch" forName="Parent4" refType="h" fact="0.1629"/>
              <dgm:constr type="l" for="ch" forName="ChildAccent5" refType="w" fact="0.6674"/>
              <dgm:constr type="t" for="ch" forName="ChildAccent5" refType="h" fact="0.2087"/>
              <dgm:constr type="w" for="ch" forName="ChildAccent5" refType="w" fact="0.167"/>
              <dgm:constr type="h" for="ch" forName="ChildAccent5" refType="h" fact="0.7448"/>
              <dgm:constr type="l" for="ch" forName="Child5" refType="w" fact="0.6886"/>
              <dgm:constr type="t" for="ch" forName="Child5" refType="h" fact="0.2087"/>
              <dgm:constr type="w" for="ch" forName="Child5" refType="w" fact="0.1458"/>
              <dgm:constr type="h" for="ch" forName="Child5" refType="h" fact="0.7448"/>
              <dgm:constr type="l" for="ch" forName="Parent5" refType="w" fact="0.668"/>
              <dgm:constr type="t" for="ch" forName="Parent5" refType="h" fact="0.0225"/>
              <dgm:constr type="w" for="ch" forName="Parent5" refType="w" fact="0.167"/>
              <dgm:constr type="h" for="ch" forName="Parent5" refType="h" fact="0.1862"/>
              <dgm:constr type="l" for="ch" forName="ChildAccent6" refType="w" fact="0.833"/>
              <dgm:constr type="t" for="ch" forName="ChildAccent6" refType="h" fact="0.2087"/>
              <dgm:constr type="w" for="ch" forName="ChildAccent6" refType="w" fact="0.167"/>
              <dgm:constr type="h" for="ch" forName="ChildAccent6" refType="h" fact="0.7913"/>
              <dgm:constr type="l" for="ch" forName="Child6" refType="w" fact="0.8542"/>
              <dgm:constr type="t" for="ch" forName="Child6" refType="h" fact="0.2087"/>
              <dgm:constr type="w" for="ch" forName="Child6" refType="w" fact="0.1458"/>
              <dgm:constr type="h" for="ch" forName="Child6" refType="h" fact="0.7913"/>
              <dgm:constr type="l" for="ch" forName="Parent6" refType="w" fact="0.835"/>
              <dgm:constr type="t" for="ch" forName="Parent6" refType="h" fact="0"/>
              <dgm:constr type="w" for="ch" forName="Parent6" refType="w" fact="0.165"/>
              <dgm:constr type="h" for="ch" forName="Parent6" refType="h" fact="0.2095"/>
            </dgm:constrLst>
          </dgm:if>
          <dgm:else name="Name10">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Accent1" refType="w" fact="0"/>
              <dgm:constr type="t" for="ch" forName="ChildAccent1" refType="h" fact="0.2168"/>
              <dgm:constr type="w" for="ch" forName="ChildAccent1" refType="w" fact="0.1432"/>
              <dgm:constr type="h" for="ch" forName="ChildAccent1" refType="h" fact="0.5221"/>
              <dgm:constr type="l" for="ch" forName="Child1" refType="w" fact="0.0182"/>
              <dgm:constr type="t" for="ch" forName="Child1" refType="h" fact="0.2168"/>
              <dgm:constr type="w" for="ch" forName="Child1" refType="w" fact="0.125"/>
              <dgm:constr type="h" for="ch" forName="Child1" refType="h" fact="0.5221"/>
              <dgm:constr type="l" for="ch" forName="Parent1" refType="w" fact="0"/>
              <dgm:constr type="t" for="ch" forName="Parent1" refType="h" fact="0.1298"/>
              <dgm:constr type="w" for="ch" forName="Parent1" refType="w" fact="0.1432"/>
              <dgm:constr type="h" for="ch" forName="Parent1" refType="h" fact="0.087"/>
              <dgm:constr type="l" for="ch" forName="ChildAccent2" refType="w" fact="0.1432"/>
              <dgm:constr type="t" for="ch" forName="ChildAccent2" refType="h" fact="0.2168"/>
              <dgm:constr type="w" for="ch" forName="ChildAccent2" refType="w" fact="0.1432"/>
              <dgm:constr type="h" for="ch" forName="ChildAccent2" refType="h" fact="0.5656"/>
              <dgm:constr type="l" for="ch" forName="Child2" refType="w" fact="0.1614"/>
              <dgm:constr type="t" for="ch" forName="Child2" refType="h" fact="0.2168"/>
              <dgm:constr type="w" for="ch" forName="Child2" refType="w" fact="0.125"/>
              <dgm:constr type="h" for="ch" forName="Child2" refType="h" fact="0.5656"/>
              <dgm:constr type="l" for="ch" forName="Parent2" refType="w" fact="0.1432"/>
              <dgm:constr type="t" for="ch" forName="Parent2" refType="h" fact="0.108"/>
              <dgm:constr type="w" for="ch" forName="Parent2" refType="w" fact="0.1432"/>
              <dgm:constr type="h" for="ch" forName="Parent2" refType="h" fact="0.1088"/>
              <dgm:constr type="l" for="ch" forName="ChildAccent3" refType="w" fact="0.2865"/>
              <dgm:constr type="t" for="ch" forName="ChildAccent3" refType="h" fact="0.2168"/>
              <dgm:constr type="w" for="ch" forName="ChildAccent3" refType="w" fact="0.1432"/>
              <dgm:constr type="h" for="ch" forName="ChildAccent3" refType="h" fact="0.6091"/>
              <dgm:constr type="l" for="ch" forName="Child3" refType="w" fact="0.3047"/>
              <dgm:constr type="t" for="ch" forName="Child3" refType="h" fact="0.2168"/>
              <dgm:constr type="w" for="ch" forName="Child3" refType="w" fact="0.125"/>
              <dgm:constr type="h" for="ch" forName="Child3" refType="h" fact="0.6091"/>
              <dgm:constr type="l" for="ch" forName="Parent3" refType="w" fact="0.2865"/>
              <dgm:constr type="t" for="ch" forName="Parent3" refType="h" fact="0.087"/>
              <dgm:constr type="w" for="ch" forName="Parent3" refType="w" fact="0.143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Child4" refType="w" fact="0.4479"/>
              <dgm:constr type="t" for="ch" forName="Child4" refType="h" fact="0.2168"/>
              <dgm:constr type="w" for="ch" forName="Child4" refType="w" fact="0.125"/>
              <dgm:constr type="h" for="ch" forName="Child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5726"/>
              <dgm:constr type="t" for="ch" forName="ChildAccent5" refType="h" fact="0.2168"/>
              <dgm:constr type="w" for="ch" forName="ChildAccent5" refType="w" fact="0.1432"/>
              <dgm:constr type="h" for="ch" forName="ChildAccent5" refType="h" fact="0.6962"/>
              <dgm:constr type="l" for="ch" forName="Child5" refType="w" fact="0.5908"/>
              <dgm:constr type="t" for="ch" forName="Child5" refType="h" fact="0.2168"/>
              <dgm:constr type="w" for="ch" forName="Child5" refType="w" fact="0.125"/>
              <dgm:constr type="h" for="ch" forName="Child5" refType="h" fact="0.6962"/>
              <dgm:constr type="l" for="ch" forName="Parent5" refType="w" fact="0.5726"/>
              <dgm:constr type="t" for="ch" forName="Parent5" refType="h" fact="0.0428"/>
              <dgm:constr type="w" for="ch" forName="Parent5" refType="w" fact="0.1432"/>
              <dgm:constr type="h" for="ch" forName="Parent5" refType="h" fact="0.174"/>
              <dgm:constr type="l" for="ch" forName="ChildAccent6" refType="w" fact="0.7147"/>
              <dgm:constr type="t" for="ch" forName="ChildAccent6" refType="h" fact="0.2168"/>
              <dgm:constr type="w" for="ch" forName="ChildAccent6" refType="w" fact="0.1432"/>
              <dgm:constr type="h" for="ch" forName="ChildAccent6" refType="h" fact="0.7397"/>
              <dgm:constr type="l" for="ch" forName="Child6" refType="w" fact="0.7329"/>
              <dgm:constr type="t" for="ch" forName="Child6" refType="h" fact="0.2168"/>
              <dgm:constr type="w" for="ch" forName="Child6" refType="w" fact="0.125"/>
              <dgm:constr type="h" for="ch" forName="Child6" refType="h" fact="0.7397"/>
              <dgm:constr type="l" for="ch" forName="Parent6" refType="w" fact="0.716"/>
              <dgm:constr type="t" for="ch" forName="Parent6" refType="h" fact="0.0217"/>
              <dgm:constr type="w" for="ch" forName="Parent6" refType="w" fact="0.1424"/>
              <dgm:constr type="h" for="ch" forName="Parent6" refType="h" fact="0.1958"/>
              <dgm:constr type="l" for="ch" forName="ChildAccent7" refType="w" fact="0.8568"/>
              <dgm:constr type="t" for="ch" forName="ChildAccent7" refType="h" fact="0.2168"/>
              <dgm:constr type="w" for="ch" forName="ChildAccent7" refType="w" fact="0.1432"/>
              <dgm:constr type="h" for="ch" forName="ChildAccent7" refType="h" fact="0.7832"/>
              <dgm:constr type="l" for="ch" forName="Child7" refType="w" fact="0.875"/>
              <dgm:constr type="t" for="ch" forName="Child7" refType="h" fact="0.2168"/>
              <dgm:constr type="w" for="ch" forName="Child7" refType="w" fact="0.125"/>
              <dgm:constr type="h" for="ch" forName="Child7" refType="h" fact="0.7832"/>
              <dgm:constr type="l" for="ch" forName="Parent7" refType="w" fact="0.8577"/>
              <dgm:constr type="t" for="ch" forName="Parent7" refType="h" fact="0"/>
              <dgm:constr type="w" for="ch" forName="Parent7" refType="w" fact="0.1423"/>
              <dgm:constr type="h" for="ch" forName="Parent7" refType="h" fact="0.2175"/>
            </dgm:constrLst>
          </dgm:else>
        </dgm:choose>
      </dgm:if>
      <dgm:else name="Name11">
        <dgm:choose name="Name12">
          <dgm:if name="Name13"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14"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2" refType="w" fact="0"/>
              <dgm:constr type="t" for="ch" forName="Child2" refType="h" fact="0.1613"/>
              <dgm:constr type="w" for="ch" forName="Child2" refType="w" fact="0.4365"/>
              <dgm:constr type="h" for="ch" forName="Child2" refType="h" fact="0.8387"/>
              <dgm:constr type="l" for="ch" forName="Child1" refType="w" fact="0.5"/>
              <dgm:constr type="t" for="ch" forName="Child1" refType="h" fact="0.1613"/>
              <dgm:constr type="w" for="ch" forName="Child1" refType="w" fact="0.4365"/>
              <dgm:constr type="h" for="ch" forName="Child1" refType="h" fact="0.7742"/>
              <dgm:constr type="l" for="ch" forName="ChildAccent1" refType="w" fact="0.5"/>
              <dgm:constr type="t" for="ch" forName="ChildAccent1" refType="h" fact="0.1613"/>
              <dgm:constr type="w" for="ch" forName="ChildAccent1" refType="w" fact="0.5"/>
              <dgm:constr type="h" for="ch" forName="ChildAccent1" refType="h" fact="0.7742"/>
              <dgm:constr type="l" for="ch" forName="Parent1" refType="w" fact="0.5"/>
              <dgm:constr type="t" for="ch" forName="Parent1" refType="h" fact="0.0323"/>
              <dgm:constr type="w" for="ch" forName="Parent1" refType="w" fact="0.5"/>
              <dgm:constr type="h" for="ch" forName="Parent1" refType="h" fact="0.129"/>
              <dgm:constr type="l" for="ch" forName="ChildAccent2" refType="w" fact="0"/>
              <dgm:constr type="t" for="ch" forName="ChildAccent2" refType="h" fact="0.1613"/>
              <dgm:constr type="w" for="ch" forName="ChildAccent2" refType="w" fact="0.5"/>
              <dgm:constr type="h" for="ch" forName="ChildAccent2" refType="h" fact="0.8387"/>
              <dgm:constr type="l" for="ch" forName="Parent2" refType="w" fact="0"/>
              <dgm:constr type="t" for="ch" forName="Parent2" refType="h" fact="0"/>
              <dgm:constr type="w" for="ch" forName="Parent2" refType="w" fact="0.5"/>
              <dgm:constr type="h" for="ch" forName="Parent2" refType="h" fact="0.1613"/>
            </dgm:constrLst>
          </dgm:if>
          <dgm:if name="Name15"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3" refType="w" fact="0"/>
              <dgm:constr type="t" for="ch" forName="Child3" refType="h" fact="0.1757"/>
              <dgm:constr type="w" for="ch" forName="Child3" refType="w" fact="0.291"/>
              <dgm:constr type="h" for="ch" forName="Child3" refType="h" fact="0.8243"/>
              <dgm:constr type="l" for="ch" forName="Child2" refType="w" fact="0.3333"/>
              <dgm:constr type="t" for="ch" forName="Child2" refType="h" fact="0.1757"/>
              <dgm:constr type="w" for="ch" forName="Child2" refType="w" fact="0.291"/>
              <dgm:constr type="h" for="ch" forName="Child2" refType="h" fact="0.7655"/>
              <dgm:constr type="l" for="ch" forName="Child1" refType="w" fact="0.6667"/>
              <dgm:constr type="t" for="ch" forName="Child1" refType="h" fact="0.1757"/>
              <dgm:constr type="w" for="ch" forName="Child1" refType="w" fact="0.291"/>
              <dgm:constr type="h" for="ch" forName="Child1" refType="h" fact="0.7066"/>
              <dgm:constr type="l" for="ch" forName="ChildAccent1" refType="w" fact="0.6667"/>
              <dgm:constr type="t" for="ch" forName="ChildAccent1" refType="h" fact="0.1757"/>
              <dgm:constr type="w" for="ch" forName="ChildAccent1" refType="w" fact="0.3333"/>
              <dgm:constr type="h" for="ch" forName="ChildAccent1" refType="h" fact="0.7066"/>
              <dgm:constr type="l" for="ch" forName="Parent1" refType="w" fact="0.6667"/>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
              <dgm:constr type="t" for="ch" forName="ChildAccent3" refType="h" fact="0.1757"/>
              <dgm:constr type="w" for="ch" forName="ChildAccent3" refType="w" fact="0.3333"/>
              <dgm:constr type="h" for="ch" forName="ChildAccent3" refType="h" fact="0.8243"/>
              <dgm:constr type="l" for="ch" forName="Parent3" refType="w" fact="0"/>
              <dgm:constr type="t" for="ch" forName="Parent3" refType="h" fact="0"/>
              <dgm:constr type="w" for="ch" forName="Parent3" refType="w" fact="0.3333"/>
              <dgm:constr type="h" for="ch" forName="Parent3" refType="h" fact="0.176"/>
            </dgm:constrLst>
          </dgm:if>
          <dgm:if name="Name16"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4" refType="w" fact="0"/>
              <dgm:constr type="t" for="ch" forName="Child4" refType="h" fact="0.1892"/>
              <dgm:constr type="w" for="ch" forName="Child4" refType="w" fact="0.2183"/>
              <dgm:constr type="h" for="ch" forName="Child4" refType="h" fact="0.8108"/>
              <dgm:constr type="l" for="ch" forName="Child3" refType="w" fact="0.25"/>
              <dgm:constr type="t" for="ch" forName="Child3" refType="h" fact="0.1892"/>
              <dgm:constr type="w" for="ch" forName="Child3" refType="w" fact="0.2183"/>
              <dgm:constr type="h" for="ch" forName="Child3" refType="h" fact="0.7568"/>
              <dgm:constr type="l" for="ch" forName="Child2" refType="w" fact="0.5"/>
              <dgm:constr type="t" for="ch" forName="Child2" refType="h" fact="0.1892"/>
              <dgm:constr type="w" for="ch" forName="Child2" refType="w" fact="0.2183"/>
              <dgm:constr type="h" for="ch" forName="Child2" refType="h" fact="0.7027"/>
              <dgm:constr type="l" for="ch" forName="Child1" refType="w" fact="0.75"/>
              <dgm:constr type="t" for="ch" forName="Child1" refType="h" fact="0.1892"/>
              <dgm:constr type="w" for="ch" forName="Child1" refType="w" fact="0.2183"/>
              <dgm:constr type="h" for="ch" forName="Child1" refType="h" fact="0.6486"/>
              <dgm:constr type="l" for="ch" forName="ChildAccent1" refType="w" fact="0.75"/>
              <dgm:constr type="t" for="ch" forName="ChildAccent1" refType="h" fact="0.1892"/>
              <dgm:constr type="w" for="ch" forName="ChildAccent1" refType="w" fact="0.25"/>
              <dgm:constr type="h" for="ch" forName="ChildAccent1" refType="h" fact="0.6486"/>
              <dgm:constr type="l" for="ch" forName="Parent1" refType="w" fact="0.75"/>
              <dgm:constr type="t" for="ch" forName="Parent1" refType="h" fact="0.0811"/>
              <dgm:constr type="w" for="ch" forName="Parent1" refType="w" fact="0.25"/>
              <dgm:constr type="h" for="ch" forName="Parent1" refType="h" fact="0.1081"/>
              <dgm:constr type="l" for="ch" forName="ChildAccent2" refType="w" fact="0.5"/>
              <dgm:constr type="t" for="ch" forName="ChildAccent2" refType="h" fact="0.1892"/>
              <dgm:constr type="w" for="ch" forName="ChildAccent2" refType="w" fact="0.25"/>
              <dgm:constr type="h" for="ch" forName="ChildAccent2" refType="h" fact="0.7027"/>
              <dgm:constr type="l" for="ch" forName="Parent2" refType="w" fact="0.5"/>
              <dgm:constr type="t" for="ch" forName="Parent2" refType="h" fact="0.0541"/>
              <dgm:constr type="w" for="ch" forName="Parent2" refType="w" fact="0.25"/>
              <dgm:constr type="h" for="ch" forName="Parent2" refType="h" fact="0.1351"/>
              <dgm:constr type="l" for="ch" forName="ChildAccent3" refType="w" fact="0.25"/>
              <dgm:constr type="t" for="ch" forName="ChildAccent3" refType="h" fact="0.1892"/>
              <dgm:constr type="w" for="ch" forName="ChildAccent3" refType="w" fact="0.25"/>
              <dgm:constr type="h" for="ch" forName="ChildAccent3" refType="h" fact="0.7568"/>
              <dgm:constr type="l" for="ch" forName="Parent3" refType="w" fact="0.25"/>
              <dgm:constr type="t" for="ch" forName="Parent3" refType="h" fact="0.0279"/>
              <dgm:constr type="w" for="ch" forName="Parent3" refType="w" fact="0.25"/>
              <dgm:constr type="h" for="ch" forName="Parent3" refType="h" fact="0.161"/>
              <dgm:constr type="l" for="ch" forName="ChildAccent4" refType="w" fact="0"/>
              <dgm:constr type="t" for="ch" forName="ChildAccent4" refType="h" fact="0.1892"/>
              <dgm:constr type="w" for="ch" forName="ChildAccent4" refType="w" fact="0.25"/>
              <dgm:constr type="h" for="ch" forName="ChildAccent4" refType="h" fact="0.8108"/>
              <dgm:constr type="l" for="ch" forName="Parent4" refType="w" fact="0"/>
              <dgm:constr type="t" for="ch" forName="Parent4" refType="h" fact="0"/>
              <dgm:constr type="w" for="ch" forName="Parent4" refType="w" fact="0.25"/>
              <dgm:constr type="h" for="ch" forName="Parent4" refType="h" fact="0.1892"/>
            </dgm:constrLst>
          </dgm:if>
          <dgm:if name="Name17"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5" refType="w" fact="0"/>
              <dgm:constr type="t" for="ch" forName="Child5" refType="h" fact="0.2"/>
              <dgm:constr type="w" for="ch" forName="Child5" refType="w" fact="0.1747"/>
              <dgm:constr type="h" for="ch" forName="Child5" refType="h" fact="0.8"/>
              <dgm:constr type="l" for="ch" forName="Child4" refType="w" fact="0.2001"/>
              <dgm:constr type="t" for="ch" forName="Child4" refType="h" fact="0.2"/>
              <dgm:constr type="w" for="ch" forName="Child4" refType="w" fact="0.1747"/>
              <dgm:constr type="h" for="ch" forName="Child4" refType="h" fact="0.75"/>
              <dgm:constr type="l" for="ch" forName="Child3" refType="w" fact="0.4002"/>
              <dgm:constr type="t" for="ch" forName="Child3" refType="h" fact="0.2"/>
              <dgm:constr type="w" for="ch" forName="Child3" refType="w" fact="0.1747"/>
              <dgm:constr type="h" for="ch" forName="Child3" refType="h" fact="0.7"/>
              <dgm:constr type="l" for="ch" forName="Child2" refType="w" fact="0.6003"/>
              <dgm:constr type="t" for="ch" forName="Child2" refType="h" fact="0.2"/>
              <dgm:constr type="w" for="ch" forName="Child2" refType="w" fact="0.1747"/>
              <dgm:constr type="h" for="ch" forName="Child2" refType="h" fact="0.65"/>
              <dgm:constr type="l" for="ch" forName="Child1" refType="w" fact="0.7999"/>
              <dgm:constr type="t" for="ch" forName="Child1" refType="h" fact="0.2"/>
              <dgm:constr type="w" for="ch" forName="Child1" refType="w" fact="0.1747"/>
              <dgm:constr type="h" for="ch" forName="Child1" refType="h" fact="0.6"/>
              <dgm:constr type="l" for="ch" forName="ChildAccent1" refType="w" fact="0.7999"/>
              <dgm:constr type="t" for="ch" forName="ChildAccent1" refType="h" fact="0.2"/>
              <dgm:constr type="w" for="ch" forName="ChildAccent1" refType="w" fact="0.2001"/>
              <dgm:constr type="h" for="ch" forName="ChildAccent1" refType="h" fact="0.6"/>
              <dgm:constr type="l" for="ch" forName="Parent1" refType="w" fact="0.7999"/>
              <dgm:constr type="t" for="ch" forName="Parent1" refType="h" fact="0.1"/>
              <dgm:constr type="w" for="ch" forName="Parent1" refType="w" fact="0.2001"/>
              <dgm:constr type="h" for="ch" forName="Parent1" refType="h" fact="0.1"/>
              <dgm:constr type="l" for="ch" forName="ChildAccent2" refType="w" fact="0.6003"/>
              <dgm:constr type="t" for="ch" forName="ChildAccent2" refType="h" fact="0.2"/>
              <dgm:constr type="w" for="ch" forName="ChildAccent2" refType="w" fact="0.2001"/>
              <dgm:constr type="h" for="ch" forName="ChildAccent2" refType="h" fact="0.65"/>
              <dgm:constr type="l" for="ch" forName="Parent2" refType="w" fact="0.6003"/>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2001"/>
              <dgm:constr type="t" for="ch" forName="ChildAccent4" refType="h" fact="0.2"/>
              <dgm:constr type="w" for="ch" forName="ChildAccent4" refType="w" fact="0.2001"/>
              <dgm:constr type="h" for="ch" forName="ChildAccent4" refType="h" fact="0.75"/>
              <dgm:constr type="l" for="ch" forName="Parent4" refType="w" fact="0.2001"/>
              <dgm:constr type="t" for="ch" forName="Parent4" refType="h" fact="0.025"/>
              <dgm:constr type="w" for="ch" forName="Parent4" refType="w" fact="0.2001"/>
              <dgm:constr type="h" for="ch" forName="Parent4" refType="h" fact="0.175"/>
              <dgm:constr type="l" for="ch" forName="ChildAccent5" refType="w" fact="0"/>
              <dgm:constr type="t" for="ch" forName="ChildAccent5" refType="h" fact="0.2"/>
              <dgm:constr type="w" for="ch" forName="ChildAccent5" refType="w" fact="0.2001"/>
              <dgm:constr type="h" for="ch" forName="ChildAccent5" refType="h" fact="0.8"/>
              <dgm:constr type="l" for="ch" forName="Parent5" refType="w" fact="0"/>
              <dgm:constr type="t" for="ch" forName="Parent5" refType="h" fact="0"/>
              <dgm:constr type="w" for="ch" forName="Parent5" refType="w" fact="0.2001"/>
              <dgm:constr type="h" for="ch" forName="Parent5" refType="h" fact="0.2"/>
            </dgm:constrLst>
          </dgm:if>
          <dgm:if name="Name18"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6" refType="w" fact="0"/>
              <dgm:constr type="t" for="ch" forName="Child6" refType="h" fact="0.2087"/>
              <dgm:constr type="w" for="ch" forName="Child6" refType="w" fact="0.1458"/>
              <dgm:constr type="h" for="ch" forName="Child6" refType="h" fact="0.7913"/>
              <dgm:constr type="l" for="ch" forName="Child5" refType="w" fact="0.167"/>
              <dgm:constr type="t" for="ch" forName="Child5" refType="h" fact="0.2087"/>
              <dgm:constr type="w" for="ch" forName="Child5" refType="w" fact="0.1458"/>
              <dgm:constr type="h" for="ch" forName="Child5" refType="h" fact="0.7448"/>
              <dgm:constr type="l" for="ch" forName="Child4" refType="w" fact="0.3339"/>
              <dgm:constr type="t" for="ch" forName="Child4" refType="h" fact="0.2087"/>
              <dgm:constr type="w" for="ch" forName="Child4" refType="w" fact="0.1458"/>
              <dgm:constr type="h" for="ch" forName="Child4" refType="h" fact="0.6982"/>
              <dgm:constr type="l" for="ch" forName="Child3" refType="w" fact="0.5009"/>
              <dgm:constr type="t" for="ch" forName="Child3" refType="h" fact="0.2087"/>
              <dgm:constr type="w" for="ch" forName="Child3" refType="w" fact="0.1458"/>
              <dgm:constr type="h" for="ch" forName="Child3" refType="h" fact="0.6517"/>
              <dgm:constr type="l" for="ch" forName="Child2" refType="w" fact="0.6674"/>
              <dgm:constr type="t" for="ch" forName="Child2" refType="h" fact="0.2087"/>
              <dgm:constr type="w" for="ch" forName="Child2" refType="w" fact="0.1458"/>
              <dgm:constr type="h" for="ch" forName="Child2" refType="h" fact="0.6051"/>
              <dgm:constr type="l" for="ch" forName="Child1" refType="w" fact="0.833"/>
              <dgm:constr type="t" for="ch" forName="Child1" refType="h" fact="0.2087"/>
              <dgm:constr type="w" for="ch" forName="Child1" refType="w" fact="0.1458"/>
              <dgm:constr type="h" for="ch" forName="Child1" refType="h" fact="0.5586"/>
              <dgm:constr type="l" for="ch" forName="ChildAccent1" refType="w" fact="0.833"/>
              <dgm:constr type="t" for="ch" forName="ChildAccent1" refType="h" fact="0.2087"/>
              <dgm:constr type="w" for="ch" forName="ChildAccent1" refType="w" fact="0.167"/>
              <dgm:constr type="h" for="ch" forName="ChildAccent1" refType="h" fact="0.5586"/>
              <dgm:constr type="l" for="ch" forName="Parent1" refType="w" fact="0.833"/>
              <dgm:constr type="t" for="ch" forName="Parent1" refType="h" fact="0.1156"/>
              <dgm:constr type="w" for="ch" forName="Parent1" refType="w" fact="0.167"/>
              <dgm:constr type="h" for="ch" forName="Parent1" refType="h" fact="0.0931"/>
              <dgm:constr type="l" for="ch" forName="ChildAccent2" refType="w" fact="0.6674"/>
              <dgm:constr type="t" for="ch" forName="ChildAccent2" refType="h" fact="0.2087"/>
              <dgm:constr type="w" for="ch" forName="ChildAccent2" refType="w" fact="0.167"/>
              <dgm:constr type="h" for="ch" forName="ChildAccent2" refType="h" fact="0.6051"/>
              <dgm:constr type="l" for="ch" forName="Parent2" refType="w" fact="0.6674"/>
              <dgm:constr type="t" for="ch" forName="Parent2" refType="h" fact="0.0923"/>
              <dgm:constr type="w" for="ch" forName="Parent2" refType="w" fact="0.165"/>
              <dgm:constr type="h" for="ch" forName="Parent2" refType="h" fact="0.1164"/>
              <dgm:constr type="l" for="ch" forName="ChildAccent3" refType="w" fact="0.5009"/>
              <dgm:constr type="t" for="ch" forName="ChildAccent3" refType="h" fact="0.2087"/>
              <dgm:constr type="w" for="ch" forName="ChildAccent3" refType="w" fact="0.167"/>
              <dgm:constr type="h" for="ch" forName="ChildAccent3" refType="h" fact="0.6517"/>
              <dgm:constr type="l" for="ch" forName="Parent3" refType="w" fact="0.5009"/>
              <dgm:constr type="t" for="ch" forName="Parent3" refType="h" fact="0.0698"/>
              <dgm:constr type="w" for="ch" forName="Parent3" refType="w" fact="0.166"/>
              <dgm:constr type="h" for="ch" forName="Parent3" refType="h" fact="0.1396"/>
              <dgm:constr type="l" for="ch" forName="ChildAccent4" refType="w" fact="0.3339"/>
              <dgm:constr type="t" for="ch" forName="ChildAccent4" refType="h" fact="0.2087"/>
              <dgm:constr type="w" for="ch" forName="ChildAccent4" refType="w" fact="0.167"/>
              <dgm:constr type="h" for="ch" forName="ChildAccent4" refType="h" fact="0.6982"/>
              <dgm:constr type="l" for="ch" forName="Parent4" refType="w" fact="0.3339"/>
              <dgm:constr type="t" for="ch" forName="Parent4" refType="h" fact="0.0458"/>
              <dgm:constr type="w" for="ch" forName="Parent4" refType="w" fact="0.167"/>
              <dgm:constr type="h" for="ch" forName="Parent4" refType="h" fact="0.1629"/>
              <dgm:constr type="l" for="ch" forName="ChildAccent5" refType="w" fact="0.167"/>
              <dgm:constr type="t" for="ch" forName="ChildAccent5" refType="h" fact="0.2087"/>
              <dgm:constr type="w" for="ch" forName="ChildAccent5" refType="w" fact="0.167"/>
              <dgm:constr type="h" for="ch" forName="ChildAccent5" refType="h" fact="0.7448"/>
              <dgm:constr type="l" for="ch" forName="Parent5" refType="w" fact="0.167"/>
              <dgm:constr type="t" for="ch" forName="Parent5" refType="h" fact="0.0225"/>
              <dgm:constr type="w" for="ch" forName="Parent5" refType="w" fact="0.167"/>
              <dgm:constr type="h" for="ch" forName="Parent5" refType="h" fact="0.1862"/>
              <dgm:constr type="l" for="ch" forName="ChildAccent6" refType="w" fact="0"/>
              <dgm:constr type="t" for="ch" forName="ChildAccent6" refType="h" fact="0.2087"/>
              <dgm:constr type="w" for="ch" forName="ChildAccent6" refType="w" fact="0.167"/>
              <dgm:constr type="h" for="ch" forName="ChildAccent6" refType="h" fact="0.7913"/>
              <dgm:constr type="l" for="ch" forName="Parent6" refType="w" fact="0"/>
              <dgm:constr type="t" for="ch" forName="Parent6" refType="h" fact="0"/>
              <dgm:constr type="w" for="ch" forName="Parent6" refType="w" fact="0.167"/>
              <dgm:constr type="h" for="ch" forName="Parent6" refType="h" fact="0.2095"/>
            </dgm:constrLst>
          </dgm:if>
          <dgm:else name="Name19">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7" refType="w" fact="0"/>
              <dgm:constr type="t" for="ch" forName="Child7" refType="h" fact="0.2168"/>
              <dgm:constr type="w" for="ch" forName="Child7" refType="w" fact="0.125"/>
              <dgm:constr type="h" for="ch" forName="Child7" refType="h" fact="0.7832"/>
              <dgm:constr type="l" for="ch" forName="Child6" refType="w" fact="0.1432"/>
              <dgm:constr type="t" for="ch" forName="Child6" refType="h" fact="0.2168"/>
              <dgm:constr type="w" for="ch" forName="Child6" refType="w" fact="0.125"/>
              <dgm:constr type="h" for="ch" forName="Child6" refType="h" fact="0.7397"/>
              <dgm:constr type="l" for="ch" forName="Child5" refType="w" fact="0.2865"/>
              <dgm:constr type="t" for="ch" forName="Child5" refType="h" fact="0.2168"/>
              <dgm:constr type="w" for="ch" forName="Child5" refType="w" fact="0.125"/>
              <dgm:constr type="h" for="ch" forName="Child5" refType="h" fact="0.6962"/>
              <dgm:constr type="l" for="ch" forName="Child4" refType="w" fact="0.4297"/>
              <dgm:constr type="t" for="ch" forName="Child4" refType="h" fact="0.2168"/>
              <dgm:constr type="w" for="ch" forName="Child4" refType="w" fact="0.125"/>
              <dgm:constr type="h" for="ch" forName="Child4" refType="h" fact="0.6526"/>
              <dgm:constr type="l" for="ch" forName="Child3" refType="w" fact="0.5726"/>
              <dgm:constr type="t" for="ch" forName="Child3" refType="h" fact="0.2168"/>
              <dgm:constr type="w" for="ch" forName="Child3" refType="w" fact="0.125"/>
              <dgm:constr type="h" for="ch" forName="Child3" refType="h" fact="0.6091"/>
              <dgm:constr type="l" for="ch" forName="Child2" refType="w" fact="0.7147"/>
              <dgm:constr type="t" for="ch" forName="Child2" refType="h" fact="0.2168"/>
              <dgm:constr type="w" for="ch" forName="Child2" refType="w" fact="0.125"/>
              <dgm:constr type="h" for="ch" forName="Child2" refType="h" fact="0.5656"/>
              <dgm:constr type="l" for="ch" forName="Child1" refType="w" fact="0.8568"/>
              <dgm:constr type="t" for="ch" forName="Child1" refType="h" fact="0.2168"/>
              <dgm:constr type="w" for="ch" forName="Child1" refType="w" fact="0.125"/>
              <dgm:constr type="h" for="ch" forName="Child1" refType="h" fact="0.5221"/>
              <dgm:constr type="l" for="ch" forName="ChildAccent1" refType="w" fact="0.8568"/>
              <dgm:constr type="t" for="ch" forName="ChildAccent1" refType="h" fact="0.2168"/>
              <dgm:constr type="w" for="ch" forName="ChildAccent1" refType="w" fact="0.1432"/>
              <dgm:constr type="h" for="ch" forName="ChildAccent1" refType="h" fact="0.5221"/>
              <dgm:constr type="l" for="ch" forName="Parent1" refType="w" fact="0.8568"/>
              <dgm:constr type="t" for="ch" forName="Parent1" refType="h" fact="0.1298"/>
              <dgm:constr type="w" for="ch" forName="Parent1" refType="w" fact="0.1432"/>
              <dgm:constr type="h" for="ch" forName="Parent1" refType="h" fact="0.087"/>
              <dgm:constr type="l" for="ch" forName="ChildAccent2" refType="w" fact="0.7147"/>
              <dgm:constr type="t" for="ch" forName="ChildAccent2" refType="h" fact="0.2168"/>
              <dgm:constr type="w" for="ch" forName="ChildAccent2" refType="w" fact="0.1432"/>
              <dgm:constr type="h" for="ch" forName="ChildAccent2" refType="h" fact="0.5656"/>
              <dgm:constr type="l" for="ch" forName="Parent2" refType="w" fact="0.7147"/>
              <dgm:constr type="t" for="ch" forName="Parent2" refType="h" fact="0.108"/>
              <dgm:constr type="w" for="ch" forName="Parent2" refType="w" fact="0.1425"/>
              <dgm:constr type="h" for="ch" forName="Parent2" refType="h" fact="0.1088"/>
              <dgm:constr type="l" for="ch" forName="ChildAccent3" refType="w" fact="0.5726"/>
              <dgm:constr type="t" for="ch" forName="ChildAccent3" refType="h" fact="0.2168"/>
              <dgm:constr type="w" for="ch" forName="ChildAccent3" refType="w" fact="0.1432"/>
              <dgm:constr type="h" for="ch" forName="ChildAccent3" refType="h" fact="0.6091"/>
              <dgm:constr type="l" for="ch" forName="Parent3" refType="w" fact="0.5726"/>
              <dgm:constr type="t" for="ch" forName="Parent3" refType="h" fact="0.087"/>
              <dgm:constr type="w" for="ch" forName="Parent3" refType="w" fact="0.14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2865"/>
              <dgm:constr type="t" for="ch" forName="ChildAccent5" refType="h" fact="0.2168"/>
              <dgm:constr type="w" for="ch" forName="ChildAccent5" refType="w" fact="0.1432"/>
              <dgm:constr type="h" for="ch" forName="ChildAccent5" refType="h" fact="0.6962"/>
              <dgm:constr type="l" for="ch" forName="Parent5" refType="w" fact="0.2865"/>
              <dgm:constr type="t" for="ch" forName="Parent5" refType="h" fact="0.0428"/>
              <dgm:constr type="w" for="ch" forName="Parent5" refType="w" fact="0.1432"/>
              <dgm:constr type="h" for="ch" forName="Parent5" refType="h" fact="0.174"/>
              <dgm:constr type="l" for="ch" forName="ChildAccent6" refType="w" fact="0.1432"/>
              <dgm:constr type="t" for="ch" forName="ChildAccent6" refType="h" fact="0.2168"/>
              <dgm:constr type="w" for="ch" forName="ChildAccent6" refType="w" fact="0.1432"/>
              <dgm:constr type="h" for="ch" forName="ChildAccent6" refType="h" fact="0.7397"/>
              <dgm:constr type="l" for="ch" forName="Parent6" refType="w" fact="0.1432"/>
              <dgm:constr type="t" for="ch" forName="Parent6" refType="h" fact="0.0217"/>
              <dgm:constr type="w" for="ch" forName="Parent6" refType="w" fact="0.1432"/>
              <dgm:constr type="h" for="ch" forName="Parent6" refType="h" fact="0.1958"/>
              <dgm:constr type="l" for="ch" forName="ChildAccent7" refType="w" fact="0"/>
              <dgm:constr type="t" for="ch" forName="ChildAccent7" refType="h" fact="0.2168"/>
              <dgm:constr type="w" for="ch" forName="ChildAccent7" refType="w" fact="0.1432"/>
              <dgm:constr type="h" for="ch" forName="ChildAccent7" refType="h" fact="0.7832"/>
              <dgm:constr type="l" for="ch" forName="Parent7" refType="w" fact="0"/>
              <dgm:constr type="t" for="ch" forName="Parent7" refType="h" fact="0"/>
              <dgm:constr type="w" for="ch" forName="Parent7" refType="w" fact="0.1432"/>
              <dgm:constr type="h" for="ch" forName="Parent7" refType="h" fact="0.2175"/>
            </dgm:constrLst>
          </dgm:else>
        </dgm:choose>
      </dgm:else>
    </dgm:choose>
    <dgm:forEach name="wrapper" axis="self" ptType="parTrans">
      <dgm:forEach name="accentRepeat" axis="self">
        <dgm:layoutNode name="ChildAccent" styleLbl="alignImgPlace1">
          <dgm:alg type="sp"/>
          <dgm:choose name="Name20">
            <dgm:if name="Name21" axis="followSib" ptType="node" func="cnt" op="equ" val="0">
              <dgm:shape xmlns:r="http://schemas.openxmlformats.org/officeDocument/2006/relationships" type="wedgeRectCallout" r:blip="">
                <dgm:adjLst>
                  <dgm:adj idx="1" val="0"/>
                  <dgm:adj idx="2" val="0"/>
                </dgm:adjLst>
              </dgm:shape>
            </dgm:if>
            <dgm:else name="Name22">
              <dgm:choose name="Name23">
                <dgm:if name="Name24" axis="precedSib" ptType="node" func="cnt" op="equ" val="6">
                  <dgm:shape xmlns:r="http://schemas.openxmlformats.org/officeDocument/2006/relationships" type="wedgeRectCallout" r:blip="">
                    <dgm:adjLst>
                      <dgm:adj idx="1" val="0"/>
                      <dgm:adj idx="2" val="0"/>
                    </dgm:adjLst>
                  </dgm:shape>
                </dgm:if>
                <dgm:else name="Name25">
                  <dgm:choose name="Name26">
                    <dgm:if name="Name27" func="var" arg="dir" op="equ" val="norm">
                      <dgm:shape xmlns:r="http://schemas.openxmlformats.org/officeDocument/2006/relationships" type="wedgeRectCallout" r:blip="">
                        <dgm:adjLst>
                          <dgm:adj idx="1" val="0.625"/>
                          <dgm:adj idx="2" val="0.2083"/>
                        </dgm:adjLst>
                      </dgm:shape>
                    </dgm:if>
                    <dgm:else name="Name28">
                      <dgm:shape xmlns:r="http://schemas.openxmlformats.org/officeDocument/2006/relationships" type="wedgeRectCallout" r:blip="">
                        <dgm:adjLst>
                          <dgm:adj idx="1" val="-0.625"/>
                          <dgm:adj idx="2" val="0.2083"/>
                        </dgm:adjLst>
                      </dgm:shape>
                    </dgm:else>
                  </dgm:choose>
                </dgm:else>
              </dgm:choose>
            </dgm:else>
          </dgm:choose>
          <dgm:presOf axis="des" ptType="node"/>
        </dgm:layoutNode>
      </dgm:forEach>
    </dgm:forEach>
    <dgm:forEach name="Name29" axis="ch" ptType="node" st="7" cnt="1">
      <dgm:layoutNode name="ChildAccent7">
        <dgm:alg type="sp"/>
        <dgm:shape xmlns:r="http://schemas.openxmlformats.org/officeDocument/2006/relationships" r:blip="">
          <dgm:adjLst/>
        </dgm:shape>
        <dgm:presOf/>
        <dgm:constrLst/>
        <dgm:forEach name="Name30" ref="accentRepeat"/>
      </dgm:layoutNode>
      <dgm:layoutNode name="Child7" styleLbl="revTx">
        <dgm:varLst>
          <dgm:chMax val="0"/>
          <dgm:chPref val="0"/>
          <dgm:bulletEnabled val="1"/>
        </dgm:varLst>
        <dgm:choose name="Name31">
          <dgm:if name="Name32" func="var" arg="dir" op="equ" val="norm">
            <dgm:alg type="tx">
              <dgm:param type="parTxLTRAlign" val="r"/>
              <dgm:param type="shpTxLTRAlignCh" val="r"/>
              <dgm:param type="txAnchorVert" val="t"/>
            </dgm:alg>
          </dgm:if>
          <dgm:else name="Name3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7"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4" axis="ch" ptType="node" st="6" cnt="1">
      <dgm:layoutNode name="ChildAccent6">
        <dgm:alg type="sp"/>
        <dgm:shape xmlns:r="http://schemas.openxmlformats.org/officeDocument/2006/relationships" r:blip="">
          <dgm:adjLst/>
        </dgm:shape>
        <dgm:presOf/>
        <dgm:constrLst/>
        <dgm:forEach name="Name35" ref="accentRepeat"/>
      </dgm:layoutNode>
      <dgm:layoutNode name="Child6" styleLbl="revTx">
        <dgm:varLst>
          <dgm:chMax val="0"/>
          <dgm:chPref val="0"/>
          <dgm:bulletEnabled val="1"/>
        </dgm:varLst>
        <dgm:choose name="Name36">
          <dgm:if name="Name37" func="var" arg="dir" op="equ" val="norm">
            <dgm:alg type="tx">
              <dgm:param type="parTxLTRAlign" val="r"/>
              <dgm:param type="shpTxLTRAlignCh" val="r"/>
              <dgm:param type="txAnchorVert" val="t"/>
            </dgm:alg>
          </dgm:if>
          <dgm:else name="Name3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6"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9" axis="ch" ptType="node" st="5" cnt="1">
      <dgm:layoutNode name="ChildAccent5">
        <dgm:alg type="sp"/>
        <dgm:shape xmlns:r="http://schemas.openxmlformats.org/officeDocument/2006/relationships" r:blip="">
          <dgm:adjLst/>
        </dgm:shape>
        <dgm:presOf/>
        <dgm:constrLst/>
        <dgm:forEach name="Name40" ref="accentRepeat"/>
      </dgm:layoutNode>
      <dgm:layoutNode name="Child5" styleLbl="revTx">
        <dgm:varLst>
          <dgm:chMax val="0"/>
          <dgm:chPref val="0"/>
          <dgm:bulletEnabled val="1"/>
        </dgm:varLst>
        <dgm:choose name="Name41">
          <dgm:if name="Name42" func="var" arg="dir" op="equ" val="norm">
            <dgm:alg type="tx">
              <dgm:param type="parTxLTRAlign" val="r"/>
              <dgm:param type="shpTxLTRAlignCh" val="r"/>
              <dgm:param type="txAnchorVert" val="t"/>
            </dgm:alg>
          </dgm:if>
          <dgm:else name="Name4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5"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4" axis="ch" ptType="node" st="4" cnt="1">
      <dgm:layoutNode name="ChildAccent4">
        <dgm:alg type="sp"/>
        <dgm:shape xmlns:r="http://schemas.openxmlformats.org/officeDocument/2006/relationships" r:blip="">
          <dgm:adjLst/>
        </dgm:shape>
        <dgm:presOf/>
        <dgm:constrLst/>
        <dgm:forEach name="Name45" ref="accentRepeat"/>
      </dgm:layoutNode>
      <dgm:layoutNode name="Child4" styleLbl="revTx">
        <dgm:varLst>
          <dgm:chMax val="0"/>
          <dgm:chPref val="0"/>
          <dgm:bulletEnabled val="1"/>
        </dgm:varLst>
        <dgm:choose name="Name46">
          <dgm:if name="Name47" func="var" arg="dir" op="equ" val="norm">
            <dgm:alg type="tx">
              <dgm:param type="parTxLTRAlign" val="r"/>
              <dgm:param type="shpTxLTRAlignCh" val="r"/>
              <dgm:param type="txAnchorVert" val="t"/>
            </dgm:alg>
          </dgm:if>
          <dgm:else name="Name4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4"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9" axis="ch" ptType="node" st="3" cnt="1">
      <dgm:layoutNode name="ChildAccent3">
        <dgm:alg type="sp"/>
        <dgm:shape xmlns:r="http://schemas.openxmlformats.org/officeDocument/2006/relationships" r:blip="">
          <dgm:adjLst/>
        </dgm:shape>
        <dgm:presOf/>
        <dgm:constrLst/>
        <dgm:forEach name="Name50" ref="accentRepeat"/>
      </dgm:layoutNode>
      <dgm:layoutNode name="Child3" styleLbl="revTx">
        <dgm:varLst>
          <dgm:chMax val="0"/>
          <dgm:chPref val="0"/>
          <dgm:bulletEnabled val="1"/>
        </dgm:varLst>
        <dgm:choose name="Name51">
          <dgm:if name="Name52" func="var" arg="dir" op="equ" val="norm">
            <dgm:alg type="tx">
              <dgm:param type="parTxLTRAlign" val="r"/>
              <dgm:param type="shpTxLTRAlignCh" val="r"/>
              <dgm:param type="txAnchorVert" val="t"/>
            </dgm:alg>
          </dgm:if>
          <dgm:else name="Name5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3"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4" axis="ch" ptType="node" st="2" cnt="1">
      <dgm:layoutNode name="ChildAccent2">
        <dgm:alg type="sp"/>
        <dgm:shape xmlns:r="http://schemas.openxmlformats.org/officeDocument/2006/relationships" r:blip="">
          <dgm:adjLst/>
        </dgm:shape>
        <dgm:presOf/>
        <dgm:constrLst/>
        <dgm:forEach name="Name55" ref="accentRepeat"/>
      </dgm:layoutNode>
      <dgm:layoutNode name="Child2" styleLbl="revTx">
        <dgm:varLst>
          <dgm:chMax val="0"/>
          <dgm:chPref val="0"/>
          <dgm:bulletEnabled val="1"/>
        </dgm:varLst>
        <dgm:choose name="Name56">
          <dgm:if name="Name57" func="var" arg="dir" op="equ" val="norm">
            <dgm:alg type="tx">
              <dgm:param type="parTxLTRAlign" val="r"/>
              <dgm:param type="shpTxLTRAlignCh" val="r"/>
              <dgm:param type="txAnchorVert" val="t"/>
            </dgm:alg>
          </dgm:if>
          <dgm:else name="Name5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2"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9" axis="ch" ptType="node" cnt="1">
      <dgm:layoutNode name="ChildAccent1">
        <dgm:alg type="sp"/>
        <dgm:shape xmlns:r="http://schemas.openxmlformats.org/officeDocument/2006/relationships" r:blip="">
          <dgm:adjLst/>
        </dgm:shape>
        <dgm:presOf/>
        <dgm:constrLst/>
        <dgm:forEach name="Name60" ref="accentRepeat"/>
      </dgm:layoutNode>
      <dgm:layoutNode name="Child1" styleLbl="revTx">
        <dgm:varLst>
          <dgm:chMax val="0"/>
          <dgm:chPref val="0"/>
          <dgm:bulletEnabled val="1"/>
        </dgm:varLst>
        <dgm:choose name="Name61">
          <dgm:if name="Name62" func="var" arg="dir" op="equ" val="norm">
            <dgm:alg type="tx">
              <dgm:param type="parTxLTRAlign" val="r"/>
              <dgm:param type="shpTxLTRAlignCh" val="r"/>
              <dgm:param type="txAnchorVert" val="t"/>
            </dgm:alg>
          </dgm:if>
          <dgm:else name="Name6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1"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409209-FF76-45E8-8571-F5BA16B1F267}" type="datetimeFigureOut">
              <a:rPr lang="en-US" smtClean="0"/>
              <a:t>4/18/2016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EC96C0-E208-4DA7-BB4A-877705D1128D}" type="slidenum">
              <a:rPr lang="en-US" smtClean="0"/>
              <a:t>‹#›</a:t>
            </a:fld>
            <a:endParaRPr lang="en-US"/>
          </a:p>
        </p:txBody>
      </p:sp>
    </p:spTree>
    <p:extLst>
      <p:ext uri="{BB962C8B-B14F-4D97-AF65-F5344CB8AC3E}">
        <p14:creationId xmlns:p14="http://schemas.microsoft.com/office/powerpoint/2010/main" val="378523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EC96C0-E208-4DA7-BB4A-877705D1128D}" type="slidenum">
              <a:rPr lang="en-US" smtClean="0"/>
              <a:t>16</a:t>
            </a:fld>
            <a:endParaRPr lang="en-US"/>
          </a:p>
        </p:txBody>
      </p:sp>
    </p:spTree>
    <p:extLst>
      <p:ext uri="{BB962C8B-B14F-4D97-AF65-F5344CB8AC3E}">
        <p14:creationId xmlns:p14="http://schemas.microsoft.com/office/powerpoint/2010/main" val="1054830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0570899-C3ED-41B8-A9EC-DDDAF13137BF}" type="datetimeFigureOut">
              <a:rPr lang="en-US" smtClean="0"/>
              <a:pPr/>
              <a:t>4/18/2016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A416B76-95CC-4DA5-8B99-73AC2E604686}"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570899-C3ED-41B8-A9EC-DDDAF13137BF}" type="datetimeFigureOut">
              <a:rPr lang="en-US" smtClean="0"/>
              <a:pPr/>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16B76-95CC-4DA5-8B99-73AC2E60468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570899-C3ED-41B8-A9EC-DDDAF13137BF}" type="datetimeFigureOut">
              <a:rPr lang="en-US" smtClean="0"/>
              <a:pPr/>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16B76-95CC-4DA5-8B99-73AC2E60468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0570899-C3ED-41B8-A9EC-DDDAF13137BF}" type="datetimeFigureOut">
              <a:rPr lang="en-US" smtClean="0"/>
              <a:pPr/>
              <a:t>4/18/2016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16B76-95CC-4DA5-8B99-73AC2E604686}"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0570899-C3ED-41B8-A9EC-DDDAF13137BF}" type="datetimeFigureOut">
              <a:rPr lang="en-US" smtClean="0"/>
              <a:pPr/>
              <a:t>4/18/2016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5A416B76-95CC-4DA5-8B99-73AC2E60468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0570899-C3ED-41B8-A9EC-DDDAF13137BF}" type="datetimeFigureOut">
              <a:rPr lang="en-US" smtClean="0"/>
              <a:pPr/>
              <a:t>4/18/2016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16B76-95CC-4DA5-8B99-73AC2E604686}"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0570899-C3ED-41B8-A9EC-DDDAF13137BF}" type="datetimeFigureOut">
              <a:rPr lang="en-US" smtClean="0"/>
              <a:pPr/>
              <a:t>4/18/2016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416B76-95CC-4DA5-8B99-73AC2E604686}"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0570899-C3ED-41B8-A9EC-DDDAF13137BF}" type="datetimeFigureOut">
              <a:rPr lang="en-US" smtClean="0"/>
              <a:pPr/>
              <a:t>4/18/2016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416B76-95CC-4DA5-8B99-73AC2E60468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570899-C3ED-41B8-A9EC-DDDAF13137BF}" type="datetimeFigureOut">
              <a:rPr lang="en-US" smtClean="0"/>
              <a:pPr/>
              <a:t>4/18/2016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416B76-95CC-4DA5-8B99-73AC2E60468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570899-C3ED-41B8-A9EC-DDDAF13137BF}" type="datetimeFigureOut">
              <a:rPr lang="en-US" smtClean="0"/>
              <a:pPr/>
              <a:t>4/18/2016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16B76-95CC-4DA5-8B99-73AC2E604686}"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570899-C3ED-41B8-A9EC-DDDAF13137BF}" type="datetimeFigureOut">
              <a:rPr lang="en-US" smtClean="0"/>
              <a:pPr/>
              <a:t>4/18/2016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5A416B76-95CC-4DA5-8B99-73AC2E604686}"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0570899-C3ED-41B8-A9EC-DDDAF13137BF}" type="datetimeFigureOut">
              <a:rPr lang="en-US" smtClean="0"/>
              <a:pPr/>
              <a:t>4/18/2016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A416B76-95CC-4DA5-8B99-73AC2E60468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diagramData" Target="../diagrams/data4.xml"/><Relationship Id="rId13" Type="http://schemas.openxmlformats.org/officeDocument/2006/relationships/image" Target="../media/image6.jpeg"/><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lgn="ctr"/>
            <a:r>
              <a:rPr lang="en-US" sz="2000" i="1" dirty="0" smtClean="0"/>
              <a:t>Funded by the WAC program</a:t>
            </a:r>
          </a:p>
          <a:p>
            <a:pPr algn="ctr"/>
            <a:r>
              <a:rPr lang="en-US" sz="2000" i="1" dirty="0" smtClean="0"/>
              <a:t>Sara Cook</a:t>
            </a:r>
            <a:endParaRPr lang="en-US" sz="2000" i="1" dirty="0"/>
          </a:p>
        </p:txBody>
      </p:sp>
      <p:sp>
        <p:nvSpPr>
          <p:cNvPr id="2" name="Title 1"/>
          <p:cNvSpPr>
            <a:spLocks noGrp="1"/>
          </p:cNvSpPr>
          <p:nvPr>
            <p:ph type="ctrTitle"/>
          </p:nvPr>
        </p:nvSpPr>
        <p:spPr/>
        <p:txBody>
          <a:bodyPr>
            <a:normAutofit fontScale="90000"/>
          </a:bodyPr>
          <a:lstStyle/>
          <a:p>
            <a:r>
              <a:rPr lang="en-US" dirty="0" smtClean="0"/>
              <a:t>Designing Effective Writing Assignments </a:t>
            </a:r>
            <a:br>
              <a:rPr lang="en-US" dirty="0" smtClean="0"/>
            </a:br>
            <a:r>
              <a:rPr lang="en-US" sz="3600" dirty="0" smtClean="0"/>
              <a:t>and Assignment Sequences</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The Writing Context</a:t>
            </a:r>
            <a:endParaRPr lang="en-US" dirty="0">
              <a:solidFill>
                <a:schemeClr val="accent1"/>
              </a:solidFill>
            </a:endParaRPr>
          </a:p>
        </p:txBody>
      </p:sp>
      <p:sp>
        <p:nvSpPr>
          <p:cNvPr id="11" name="Content Placeholder 10"/>
          <p:cNvSpPr>
            <a:spLocks noGrp="1"/>
          </p:cNvSpPr>
          <p:nvPr>
            <p:ph sz="quarter" idx="1"/>
          </p:nvPr>
        </p:nvSpPr>
        <p:spPr/>
        <p:txBody>
          <a:bodyPr>
            <a:normAutofit/>
          </a:bodyPr>
          <a:lstStyle/>
          <a:p>
            <a:pPr>
              <a:buNone/>
            </a:pPr>
            <a:r>
              <a:rPr lang="en-US" b="1" i="1" dirty="0" smtClean="0"/>
              <a:t>What is the field of study + subject matter of the course?</a:t>
            </a:r>
          </a:p>
          <a:p>
            <a:pPr>
              <a:buNone/>
            </a:pPr>
            <a:endParaRPr lang="en-US" b="1" dirty="0" smtClean="0"/>
          </a:p>
          <a:p>
            <a:r>
              <a:rPr lang="en-US" dirty="0" smtClean="0"/>
              <a:t>Design writing assignments that will account for </a:t>
            </a:r>
          </a:p>
          <a:p>
            <a:pPr lvl="1">
              <a:buNone/>
            </a:pPr>
            <a:r>
              <a:rPr lang="en-US" dirty="0" smtClean="0"/>
              <a:t>	1) the overall objectives of the class, and </a:t>
            </a:r>
          </a:p>
          <a:p>
            <a:pPr lvl="1">
              <a:buNone/>
            </a:pPr>
            <a:r>
              <a:rPr lang="en-US" dirty="0" smtClean="0"/>
              <a:t>	2) the immediate context of the course</a:t>
            </a:r>
          </a:p>
          <a:p>
            <a:pPr>
              <a:buNone/>
            </a:pPr>
            <a:endParaRPr lang="en-US" dirty="0" smtClean="0"/>
          </a:p>
          <a:p>
            <a:pPr lvl="1"/>
            <a:r>
              <a:rPr lang="en-US" dirty="0" smtClean="0"/>
              <a:t>Students should be able to see the relationship of the assignment to both the class objectives and their “real world” future work.</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The Writing Context</a:t>
            </a:r>
            <a:endParaRPr lang="en-US" dirty="0">
              <a:solidFill>
                <a:schemeClr val="accent1"/>
              </a:solidFill>
            </a:endParaRPr>
          </a:p>
        </p:txBody>
      </p:sp>
      <p:sp>
        <p:nvSpPr>
          <p:cNvPr id="3" name="Content Placeholder 2"/>
          <p:cNvSpPr>
            <a:spLocks noGrp="1"/>
          </p:cNvSpPr>
          <p:nvPr>
            <p:ph sz="quarter" idx="1"/>
          </p:nvPr>
        </p:nvSpPr>
        <p:spPr/>
        <p:txBody>
          <a:bodyPr>
            <a:normAutofit lnSpcReduction="10000"/>
          </a:bodyPr>
          <a:lstStyle/>
          <a:p>
            <a:pPr>
              <a:buNone/>
            </a:pPr>
            <a:r>
              <a:rPr lang="en-US" b="1" i="1" dirty="0" smtClean="0"/>
              <a:t>Who are the students?</a:t>
            </a:r>
          </a:p>
          <a:p>
            <a:pPr>
              <a:buNone/>
            </a:pPr>
            <a:endParaRPr lang="en-US" dirty="0" smtClean="0"/>
          </a:p>
          <a:p>
            <a:pPr>
              <a:buNone/>
            </a:pPr>
            <a:r>
              <a:rPr lang="en-US" dirty="0" smtClean="0"/>
              <a:t>    Design writing assignments that will account for </a:t>
            </a:r>
          </a:p>
          <a:p>
            <a:pPr lvl="1">
              <a:buNone/>
            </a:pPr>
            <a:endParaRPr lang="en-US" dirty="0" smtClean="0"/>
          </a:p>
          <a:p>
            <a:pPr lvl="1">
              <a:buNone/>
            </a:pPr>
            <a:r>
              <a:rPr lang="en-US" dirty="0" smtClean="0"/>
              <a:t>1) the level of the course </a:t>
            </a:r>
          </a:p>
          <a:p>
            <a:pPr lvl="1">
              <a:buNone/>
            </a:pPr>
            <a:endParaRPr lang="en-US" dirty="0" smtClean="0"/>
          </a:p>
          <a:p>
            <a:pPr lvl="1">
              <a:buNone/>
            </a:pPr>
            <a:r>
              <a:rPr lang="en-US" dirty="0" smtClean="0"/>
              <a:t>2) students’ age, experience,  and shared background knowledge</a:t>
            </a:r>
            <a:endParaRPr lang="en-US" dirty="0"/>
          </a:p>
        </p:txBody>
      </p:sp>
      <p:pic>
        <p:nvPicPr>
          <p:cNvPr id="7" name="Content Placeholder 6" descr="November 2013 140.JPG"/>
          <p:cNvPicPr>
            <a:picLocks noGrp="1" noChangeAspect="1"/>
          </p:cNvPicPr>
          <p:nvPr>
            <p:ph sz="quarter" idx="2"/>
          </p:nvPr>
        </p:nvPicPr>
        <p:blipFill>
          <a:blip r:embed="rId2" cstate="print"/>
          <a:stretch>
            <a:fillRect/>
          </a:stretch>
        </p:blipFill>
        <p:spPr>
          <a:xfrm>
            <a:off x="4724400" y="1295400"/>
            <a:ext cx="4114800" cy="518160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Designing Effective Writing Assignments</a:t>
            </a:r>
            <a:endParaRPr lang="en-US" dirty="0"/>
          </a:p>
        </p:txBody>
      </p:sp>
      <p:sp>
        <p:nvSpPr>
          <p:cNvPr id="5" name="Text Placeholder 4"/>
          <p:cNvSpPr>
            <a:spLocks noGrp="1"/>
          </p:cNvSpPr>
          <p:nvPr>
            <p:ph type="body" idx="1"/>
          </p:nvPr>
        </p:nvSpPr>
        <p:spPr/>
        <p:txBody>
          <a:bodyPr/>
          <a:lstStyle/>
          <a:p>
            <a:r>
              <a:rPr lang="en-US" dirty="0" smtClean="0"/>
              <a:t>Rhetorical Specifications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Purpose</a:t>
            </a:r>
            <a:endParaRPr lang="en-US" dirty="0">
              <a:solidFill>
                <a:schemeClr val="accent1"/>
              </a:solidFill>
            </a:endParaRPr>
          </a:p>
        </p:txBody>
      </p:sp>
      <p:sp>
        <p:nvSpPr>
          <p:cNvPr id="3" name="Content Placeholder 2"/>
          <p:cNvSpPr>
            <a:spLocks noGrp="1"/>
          </p:cNvSpPr>
          <p:nvPr>
            <p:ph sz="quarter" idx="1"/>
          </p:nvPr>
        </p:nvSpPr>
        <p:spPr/>
        <p:txBody>
          <a:bodyPr>
            <a:normAutofit lnSpcReduction="10000"/>
          </a:bodyPr>
          <a:lstStyle/>
          <a:p>
            <a:pPr>
              <a:buNone/>
            </a:pPr>
            <a:r>
              <a:rPr lang="en-US" sz="3600" dirty="0" smtClean="0"/>
              <a:t>   </a:t>
            </a:r>
          </a:p>
          <a:p>
            <a:pPr>
              <a:buNone/>
            </a:pPr>
            <a:r>
              <a:rPr lang="en-US" sz="3600" dirty="0" smtClean="0"/>
              <a:t>   </a:t>
            </a:r>
          </a:p>
          <a:p>
            <a:pPr>
              <a:buNone/>
            </a:pPr>
            <a:r>
              <a:rPr lang="en-US" sz="3600" dirty="0" smtClean="0"/>
              <a:t>   </a:t>
            </a:r>
            <a:r>
              <a:rPr lang="en-US" sz="3200" b="1" i="1" dirty="0" smtClean="0"/>
              <a:t>Define a clear purpose for the writing assignment.</a:t>
            </a:r>
            <a:endParaRPr lang="en-US" sz="3200" b="1" i="1" dirty="0"/>
          </a:p>
        </p:txBody>
      </p:sp>
      <p:sp>
        <p:nvSpPr>
          <p:cNvPr id="4" name="Content Placeholder 3"/>
          <p:cNvSpPr>
            <a:spLocks noGrp="1"/>
          </p:cNvSpPr>
          <p:nvPr>
            <p:ph sz="quarter" idx="2"/>
          </p:nvPr>
        </p:nvSpPr>
        <p:spPr>
          <a:xfrm>
            <a:off x="4933950" y="1447800"/>
            <a:ext cx="3749040" cy="4724400"/>
          </a:xfrm>
        </p:spPr>
        <p:txBody>
          <a:bodyPr>
            <a:normAutofit lnSpcReduction="10000"/>
          </a:bodyPr>
          <a:lstStyle/>
          <a:p>
            <a:r>
              <a:rPr lang="en-US" dirty="0" smtClean="0"/>
              <a:t>Explain</a:t>
            </a:r>
          </a:p>
          <a:p>
            <a:r>
              <a:rPr lang="en-US" dirty="0" smtClean="0"/>
              <a:t>Analyze</a:t>
            </a:r>
          </a:p>
          <a:p>
            <a:r>
              <a:rPr lang="en-US" dirty="0" smtClean="0"/>
              <a:t>Argue</a:t>
            </a:r>
          </a:p>
          <a:p>
            <a:r>
              <a:rPr lang="en-US" dirty="0" smtClean="0"/>
              <a:t>Prove</a:t>
            </a:r>
          </a:p>
          <a:p>
            <a:r>
              <a:rPr lang="en-US" dirty="0" smtClean="0"/>
              <a:t>Evaluate</a:t>
            </a:r>
          </a:p>
          <a:p>
            <a:r>
              <a:rPr lang="en-US" dirty="0" smtClean="0"/>
              <a:t>Compare</a:t>
            </a:r>
          </a:p>
          <a:p>
            <a:r>
              <a:rPr lang="en-US" dirty="0" smtClean="0"/>
              <a:t>Describe</a:t>
            </a:r>
          </a:p>
          <a:p>
            <a:r>
              <a:rPr lang="en-US" dirty="0" smtClean="0"/>
              <a:t>Persuade</a:t>
            </a:r>
          </a:p>
          <a:p>
            <a:r>
              <a:rPr lang="en-US" dirty="0" smtClean="0"/>
              <a:t>Entertain</a:t>
            </a:r>
          </a:p>
          <a:p>
            <a:r>
              <a:rPr lang="en-US" dirty="0" smtClean="0"/>
              <a:t>Some other purpose?</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Audience</a:t>
            </a:r>
            <a:endParaRPr lang="en-US" dirty="0">
              <a:solidFill>
                <a:schemeClr val="accent1"/>
              </a:solidFill>
            </a:endParaRPr>
          </a:p>
        </p:txBody>
      </p:sp>
      <p:sp>
        <p:nvSpPr>
          <p:cNvPr id="3" name="Content Placeholder 2"/>
          <p:cNvSpPr>
            <a:spLocks noGrp="1"/>
          </p:cNvSpPr>
          <p:nvPr>
            <p:ph sz="quarter" idx="1"/>
          </p:nvPr>
        </p:nvSpPr>
        <p:spPr/>
        <p:txBody>
          <a:bodyPr>
            <a:normAutofit lnSpcReduction="10000"/>
          </a:bodyPr>
          <a:lstStyle/>
          <a:p>
            <a:pPr>
              <a:buNone/>
            </a:pPr>
            <a:endParaRPr lang="en-US" sz="1800" b="1" i="1" dirty="0" smtClean="0"/>
          </a:p>
          <a:p>
            <a:pPr>
              <a:buNone/>
            </a:pPr>
            <a:endParaRPr lang="en-US" sz="1800" b="1" i="1" dirty="0"/>
          </a:p>
          <a:p>
            <a:pPr>
              <a:buNone/>
            </a:pPr>
            <a:endParaRPr lang="en-US" sz="1800" b="1" i="1" dirty="0"/>
          </a:p>
          <a:p>
            <a:pPr>
              <a:buNone/>
            </a:pPr>
            <a:r>
              <a:rPr lang="en-US" sz="2800" b="1" i="1" dirty="0" smtClean="0"/>
              <a:t>Define a clear audience for the writing assignment.  </a:t>
            </a:r>
          </a:p>
          <a:p>
            <a:pPr>
              <a:buNone/>
            </a:pPr>
            <a:r>
              <a:rPr lang="en-US" sz="2800" b="1" i="1" dirty="0"/>
              <a:t>	</a:t>
            </a:r>
            <a:r>
              <a:rPr lang="en-US" sz="2000" i="1" dirty="0" smtClean="0"/>
              <a:t>Who are they and what do they need?</a:t>
            </a:r>
            <a:endParaRPr lang="en-US" sz="2000" i="1" dirty="0"/>
          </a:p>
        </p:txBody>
      </p:sp>
      <p:sp>
        <p:nvSpPr>
          <p:cNvPr id="4" name="Content Placeholder 3"/>
          <p:cNvSpPr>
            <a:spLocks noGrp="1"/>
          </p:cNvSpPr>
          <p:nvPr>
            <p:ph sz="quarter" idx="2"/>
          </p:nvPr>
        </p:nvSpPr>
        <p:spPr>
          <a:xfrm>
            <a:off x="4933950" y="1447800"/>
            <a:ext cx="3749040" cy="4953000"/>
          </a:xfrm>
        </p:spPr>
        <p:txBody>
          <a:bodyPr>
            <a:normAutofit lnSpcReduction="10000"/>
          </a:bodyPr>
          <a:lstStyle/>
          <a:p>
            <a:pPr>
              <a:buNone/>
            </a:pPr>
            <a:endParaRPr lang="en-US" sz="1700" dirty="0" smtClean="0"/>
          </a:p>
          <a:p>
            <a:pPr>
              <a:buNone/>
            </a:pPr>
            <a:endParaRPr lang="en-US" sz="1700" dirty="0"/>
          </a:p>
          <a:p>
            <a:pPr>
              <a:buNone/>
            </a:pPr>
            <a:endParaRPr lang="en-US" sz="1700" dirty="0" smtClean="0"/>
          </a:p>
          <a:p>
            <a:pPr>
              <a:buNone/>
            </a:pPr>
            <a:endParaRPr lang="en-US" sz="1700" dirty="0"/>
          </a:p>
          <a:p>
            <a:pPr>
              <a:buNone/>
            </a:pPr>
            <a:endParaRPr lang="en-US" sz="1700" dirty="0" smtClean="0"/>
          </a:p>
          <a:p>
            <a:pPr>
              <a:buNone/>
            </a:pPr>
            <a:endParaRPr lang="en-US" sz="1700" dirty="0"/>
          </a:p>
          <a:p>
            <a:pPr>
              <a:buNone/>
            </a:pPr>
            <a:endParaRPr lang="en-US" sz="1700" dirty="0" smtClean="0"/>
          </a:p>
          <a:p>
            <a:pPr>
              <a:buNone/>
            </a:pPr>
            <a:endParaRPr lang="en-US" sz="1700" dirty="0" smtClean="0"/>
          </a:p>
          <a:p>
            <a:pPr>
              <a:buNone/>
            </a:pPr>
            <a:endParaRPr lang="en-US" sz="1700" dirty="0" smtClean="0">
              <a:solidFill>
                <a:srgbClr val="0070C0"/>
              </a:solidFill>
            </a:endParaRPr>
          </a:p>
          <a:p>
            <a:pPr>
              <a:buNone/>
            </a:pPr>
            <a:endParaRPr lang="en-US" sz="1700" dirty="0">
              <a:solidFill>
                <a:srgbClr val="0070C0"/>
              </a:solidFill>
            </a:endParaRPr>
          </a:p>
          <a:p>
            <a:pPr>
              <a:buNone/>
            </a:pPr>
            <a:r>
              <a:rPr lang="en-US" sz="1700" dirty="0" smtClean="0">
                <a:solidFill>
                  <a:srgbClr val="0070C0"/>
                </a:solidFill>
              </a:rPr>
              <a:t>	“</a:t>
            </a:r>
            <a:r>
              <a:rPr lang="en-US" sz="1700" i="1" dirty="0">
                <a:solidFill>
                  <a:srgbClr val="0070C0"/>
                </a:solidFill>
              </a:rPr>
              <a:t>One of the characteristics of an effective communicator is the ability to write for a variety of audiences, using language, style and evidence appropriate to particular readers, listeners, or viewers.” </a:t>
            </a:r>
            <a:r>
              <a:rPr lang="en-US" sz="1700" dirty="0">
                <a:solidFill>
                  <a:srgbClr val="0070C0"/>
                </a:solidFill>
              </a:rPr>
              <a:t>	</a:t>
            </a:r>
          </a:p>
          <a:p>
            <a:pPr>
              <a:buNone/>
            </a:pPr>
            <a:r>
              <a:rPr lang="en-US" sz="1700" dirty="0">
                <a:solidFill>
                  <a:srgbClr val="0070C0"/>
                </a:solidFill>
              </a:rPr>
              <a:t>     		            </a:t>
            </a:r>
            <a:r>
              <a:rPr lang="en-US" sz="1400" dirty="0">
                <a:solidFill>
                  <a:srgbClr val="0070C0"/>
                </a:solidFill>
              </a:rPr>
              <a:t>-- Andrea Lunsford</a:t>
            </a:r>
          </a:p>
          <a:p>
            <a:pPr marL="0" indent="0">
              <a:buNone/>
            </a:pPr>
            <a:endParaRPr lang="en-US" dirty="0"/>
          </a:p>
        </p:txBody>
      </p:sp>
      <p:pic>
        <p:nvPicPr>
          <p:cNvPr id="6" name="Content Placeholder 4" descr="November 2013 230.JPG"/>
          <p:cNvPicPr/>
          <p:nvPr/>
        </p:nvPicPr>
        <p:blipFill>
          <a:blip r:embed="rId2" cstate="print"/>
          <a:stretch>
            <a:fillRect/>
          </a:stretch>
        </p:blipFill>
        <p:spPr>
          <a:xfrm>
            <a:off x="5486400" y="457200"/>
            <a:ext cx="2819399" cy="38100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Genre/Medium</a:t>
            </a:r>
            <a:endParaRPr lang="en-US" dirty="0">
              <a:solidFill>
                <a:schemeClr val="accent1"/>
              </a:solidFill>
            </a:endParaRPr>
          </a:p>
        </p:txBody>
      </p:sp>
      <p:sp>
        <p:nvSpPr>
          <p:cNvPr id="4" name="Content Placeholder 3"/>
          <p:cNvSpPr>
            <a:spLocks noGrp="1"/>
          </p:cNvSpPr>
          <p:nvPr>
            <p:ph sz="quarter" idx="1"/>
          </p:nvPr>
        </p:nvSpPr>
        <p:spPr/>
        <p:txBody>
          <a:bodyPr>
            <a:normAutofit fontScale="92500"/>
          </a:bodyPr>
          <a:lstStyle/>
          <a:p>
            <a:pPr>
              <a:buNone/>
            </a:pPr>
            <a:r>
              <a:rPr lang="en-US" dirty="0" smtClean="0"/>
              <a:t>	</a:t>
            </a:r>
          </a:p>
          <a:p>
            <a:pPr>
              <a:buNone/>
            </a:pPr>
            <a:endParaRPr lang="en-US" dirty="0" smtClean="0"/>
          </a:p>
          <a:p>
            <a:pPr>
              <a:buNone/>
            </a:pPr>
            <a:r>
              <a:rPr lang="en-US" b="1" i="1" dirty="0" smtClean="0"/>
              <a:t>	</a:t>
            </a:r>
            <a:r>
              <a:rPr lang="en-US" sz="3500" b="1" i="1" dirty="0" smtClean="0"/>
              <a:t>Define a clear genre for the writing assignment.</a:t>
            </a:r>
            <a:endParaRPr lang="en-US" sz="3500" b="1" i="1" dirty="0"/>
          </a:p>
        </p:txBody>
      </p:sp>
      <p:sp>
        <p:nvSpPr>
          <p:cNvPr id="5" name="Content Placeholder 4"/>
          <p:cNvSpPr>
            <a:spLocks noGrp="1"/>
          </p:cNvSpPr>
          <p:nvPr>
            <p:ph sz="quarter" idx="2"/>
          </p:nvPr>
        </p:nvSpPr>
        <p:spPr/>
        <p:txBody>
          <a:bodyPr>
            <a:normAutofit fontScale="92500"/>
          </a:bodyPr>
          <a:lstStyle/>
          <a:p>
            <a:r>
              <a:rPr lang="en-US" dirty="0" smtClean="0"/>
              <a:t>A report</a:t>
            </a:r>
          </a:p>
          <a:p>
            <a:r>
              <a:rPr lang="en-US" dirty="0" smtClean="0"/>
              <a:t>A review</a:t>
            </a:r>
          </a:p>
          <a:p>
            <a:r>
              <a:rPr lang="en-US" dirty="0" smtClean="0"/>
              <a:t>A journal article</a:t>
            </a:r>
          </a:p>
          <a:p>
            <a:r>
              <a:rPr lang="en-US" dirty="0" smtClean="0"/>
              <a:t>An argument essay</a:t>
            </a:r>
          </a:p>
          <a:p>
            <a:r>
              <a:rPr lang="en-US" dirty="0" smtClean="0"/>
              <a:t>A research project</a:t>
            </a:r>
          </a:p>
          <a:p>
            <a:r>
              <a:rPr lang="en-US" dirty="0" smtClean="0"/>
              <a:t>A letter</a:t>
            </a:r>
          </a:p>
          <a:p>
            <a:r>
              <a:rPr lang="en-US" dirty="0" smtClean="0"/>
              <a:t>A presentation</a:t>
            </a:r>
          </a:p>
          <a:p>
            <a:r>
              <a:rPr lang="en-US" dirty="0" smtClean="0"/>
              <a:t>A blog posting</a:t>
            </a:r>
          </a:p>
          <a:p>
            <a:r>
              <a:rPr lang="en-US" dirty="0" smtClean="0"/>
              <a:t>Instructions</a:t>
            </a:r>
          </a:p>
          <a:p>
            <a:r>
              <a:rPr lang="en-US" dirty="0" smtClean="0"/>
              <a:t>Other multi-modal texts?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Rhetorical Specifications</a:t>
            </a:r>
            <a:endParaRPr lang="en-US" dirty="0">
              <a:solidFill>
                <a:schemeClr val="accent1"/>
              </a:solidFill>
            </a:endParaRPr>
          </a:p>
        </p:txBody>
      </p:sp>
      <p:sp>
        <p:nvSpPr>
          <p:cNvPr id="6" name="Content Placeholder 5"/>
          <p:cNvSpPr>
            <a:spLocks noGrp="1"/>
          </p:cNvSpPr>
          <p:nvPr>
            <p:ph sz="quarter" idx="1"/>
          </p:nvPr>
        </p:nvSpPr>
        <p:spPr/>
        <p:txBody>
          <a:bodyPr/>
          <a:lstStyle/>
          <a:p>
            <a:pPr>
              <a:buNone/>
            </a:pPr>
            <a:r>
              <a:rPr lang="en-US" i="1" dirty="0" smtClean="0"/>
              <a:t>Students need to practice writing with various purposes, to various audiences, in various genres.</a:t>
            </a:r>
          </a:p>
          <a:p>
            <a:pPr>
              <a:buNone/>
            </a:pPr>
            <a:endParaRPr lang="en-US" dirty="0"/>
          </a:p>
        </p:txBody>
      </p:sp>
      <p:graphicFrame>
        <p:nvGraphicFramePr>
          <p:cNvPr id="5" name="Diagram 4"/>
          <p:cNvGraphicFramePr/>
          <p:nvPr>
            <p:extLst>
              <p:ext uri="{D42A27DB-BD31-4B8C-83A1-F6EECF244321}">
                <p14:modId xmlns:p14="http://schemas.microsoft.com/office/powerpoint/2010/main" val="2551994372"/>
              </p:ext>
            </p:extLst>
          </p:nvPr>
        </p:nvGraphicFramePr>
        <p:xfrm>
          <a:off x="762000" y="2667000"/>
          <a:ext cx="769620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Designing Effective Writing Assignments</a:t>
            </a:r>
            <a:endParaRPr lang="en-US" dirty="0"/>
          </a:p>
        </p:txBody>
      </p:sp>
      <p:sp>
        <p:nvSpPr>
          <p:cNvPr id="5" name="Text Placeholder 4"/>
          <p:cNvSpPr>
            <a:spLocks noGrp="1"/>
          </p:cNvSpPr>
          <p:nvPr>
            <p:ph type="body" idx="1"/>
          </p:nvPr>
        </p:nvSpPr>
        <p:spPr/>
        <p:txBody>
          <a:bodyPr/>
          <a:lstStyle/>
          <a:p>
            <a:r>
              <a:rPr lang="en-US" dirty="0" smtClean="0"/>
              <a:t>The Prompt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P</a:t>
            </a:r>
            <a:r>
              <a:rPr lang="en-US" dirty="0" smtClean="0">
                <a:solidFill>
                  <a:schemeClr val="accent1"/>
                </a:solidFill>
              </a:rPr>
              <a:t>rompt</a:t>
            </a:r>
            <a:endParaRPr lang="en-US" dirty="0">
              <a:solidFill>
                <a:schemeClr val="accent1"/>
              </a:solidFill>
            </a:endParaRPr>
          </a:p>
        </p:txBody>
      </p:sp>
      <p:sp>
        <p:nvSpPr>
          <p:cNvPr id="3" name="Content Placeholder 2"/>
          <p:cNvSpPr>
            <a:spLocks noGrp="1"/>
          </p:cNvSpPr>
          <p:nvPr>
            <p:ph sz="quarter" idx="1"/>
          </p:nvPr>
        </p:nvSpPr>
        <p:spPr/>
        <p:txBody>
          <a:bodyPr/>
          <a:lstStyle/>
          <a:p>
            <a:r>
              <a:rPr lang="en-US" dirty="0" smtClean="0"/>
              <a:t>Accounts for class </a:t>
            </a:r>
            <a:r>
              <a:rPr lang="en-US" u="sng" dirty="0" smtClean="0">
                <a:solidFill>
                  <a:srgbClr val="0070C0"/>
                </a:solidFill>
              </a:rPr>
              <a:t>context</a:t>
            </a:r>
            <a:r>
              <a:rPr lang="en-US" dirty="0" smtClean="0"/>
              <a:t>: Relevant and reasonable</a:t>
            </a:r>
          </a:p>
          <a:p>
            <a:endParaRPr lang="en-US" dirty="0"/>
          </a:p>
        </p:txBody>
      </p:sp>
    </p:spTree>
    <p:extLst>
      <p:ext uri="{BB962C8B-B14F-4D97-AF65-F5344CB8AC3E}">
        <p14:creationId xmlns:p14="http://schemas.microsoft.com/office/powerpoint/2010/main" val="1650200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P</a:t>
            </a:r>
            <a:r>
              <a:rPr lang="en-US" dirty="0" smtClean="0">
                <a:solidFill>
                  <a:schemeClr val="accent1"/>
                </a:solidFill>
              </a:rPr>
              <a:t>rompt</a:t>
            </a:r>
            <a:endParaRPr lang="en-US" dirty="0">
              <a:solidFill>
                <a:schemeClr val="accent1"/>
              </a:solidFill>
            </a:endParaRPr>
          </a:p>
        </p:txBody>
      </p:sp>
      <p:sp>
        <p:nvSpPr>
          <p:cNvPr id="3" name="Content Placeholder 2"/>
          <p:cNvSpPr>
            <a:spLocks noGrp="1"/>
          </p:cNvSpPr>
          <p:nvPr>
            <p:ph sz="quarter" idx="1"/>
          </p:nvPr>
        </p:nvSpPr>
        <p:spPr/>
        <p:txBody>
          <a:bodyPr/>
          <a:lstStyle/>
          <a:p>
            <a:r>
              <a:rPr lang="en-US" dirty="0" smtClean="0"/>
              <a:t>Accounts for class </a:t>
            </a:r>
            <a:r>
              <a:rPr lang="en-US" u="sng" dirty="0" smtClean="0">
                <a:solidFill>
                  <a:srgbClr val="0070C0"/>
                </a:solidFill>
              </a:rPr>
              <a:t>context</a:t>
            </a:r>
            <a:r>
              <a:rPr lang="en-US" dirty="0" smtClean="0"/>
              <a:t>: Relevant and reasonable</a:t>
            </a:r>
          </a:p>
          <a:p>
            <a:r>
              <a:rPr lang="en-US" dirty="0" smtClean="0"/>
              <a:t>Based on </a:t>
            </a:r>
            <a:r>
              <a:rPr lang="en-US" u="sng" dirty="0" smtClean="0">
                <a:solidFill>
                  <a:srgbClr val="0070C0"/>
                </a:solidFill>
              </a:rPr>
              <a:t>accessible content</a:t>
            </a:r>
            <a:r>
              <a:rPr lang="en-US" dirty="0" smtClean="0"/>
              <a:t>: Shared background and cultural knowledge </a:t>
            </a:r>
          </a:p>
          <a:p>
            <a:endParaRPr lang="en-US" dirty="0"/>
          </a:p>
        </p:txBody>
      </p:sp>
    </p:spTree>
    <p:extLst>
      <p:ext uri="{BB962C8B-B14F-4D97-AF65-F5344CB8AC3E}">
        <p14:creationId xmlns:p14="http://schemas.microsoft.com/office/powerpoint/2010/main" val="36775911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914400" y="1066800"/>
            <a:ext cx="7772400" cy="4953000"/>
          </a:xfrm>
        </p:spPr>
        <p:txBody>
          <a:bodyPr>
            <a:normAutofit/>
          </a:bodyPr>
          <a:lstStyle/>
          <a:p>
            <a:pPr>
              <a:buNone/>
            </a:pPr>
            <a:r>
              <a:rPr lang="en-US" sz="3200" i="1" dirty="0" smtClean="0"/>
              <a:t>“We liberate our students to write well by constructing for them appropriate and unambiguous tasks, with clear and understandable goals.  Such assignments free students from the enervating, distracting, and often futile labor of guessing what we want, why we want it, and how we will respond.”</a:t>
            </a:r>
          </a:p>
          <a:p>
            <a:pPr>
              <a:buNone/>
            </a:pPr>
            <a:r>
              <a:rPr lang="en-US" dirty="0" smtClean="0"/>
              <a:t>					-- Edward White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P</a:t>
            </a:r>
            <a:r>
              <a:rPr lang="en-US" dirty="0" smtClean="0">
                <a:solidFill>
                  <a:schemeClr val="accent1"/>
                </a:solidFill>
              </a:rPr>
              <a:t>rompt</a:t>
            </a:r>
            <a:endParaRPr lang="en-US" dirty="0">
              <a:solidFill>
                <a:schemeClr val="accent1"/>
              </a:solidFill>
            </a:endParaRPr>
          </a:p>
        </p:txBody>
      </p:sp>
      <p:sp>
        <p:nvSpPr>
          <p:cNvPr id="3" name="Content Placeholder 2"/>
          <p:cNvSpPr>
            <a:spLocks noGrp="1"/>
          </p:cNvSpPr>
          <p:nvPr>
            <p:ph sz="quarter" idx="1"/>
          </p:nvPr>
        </p:nvSpPr>
        <p:spPr/>
        <p:txBody>
          <a:bodyPr/>
          <a:lstStyle/>
          <a:p>
            <a:r>
              <a:rPr lang="en-US" dirty="0" smtClean="0"/>
              <a:t>Accounts for class </a:t>
            </a:r>
            <a:r>
              <a:rPr lang="en-US" u="sng" dirty="0" smtClean="0">
                <a:solidFill>
                  <a:srgbClr val="0070C0"/>
                </a:solidFill>
              </a:rPr>
              <a:t>context</a:t>
            </a:r>
            <a:r>
              <a:rPr lang="en-US" dirty="0" smtClean="0"/>
              <a:t>: Relevant and reasonable</a:t>
            </a:r>
          </a:p>
          <a:p>
            <a:r>
              <a:rPr lang="en-US" dirty="0" smtClean="0"/>
              <a:t>Based on </a:t>
            </a:r>
            <a:r>
              <a:rPr lang="en-US" u="sng" dirty="0" smtClean="0">
                <a:solidFill>
                  <a:srgbClr val="0070C0"/>
                </a:solidFill>
              </a:rPr>
              <a:t>accessible content</a:t>
            </a:r>
            <a:r>
              <a:rPr lang="en-US" dirty="0" smtClean="0"/>
              <a:t>: Shared background and cultural knowledge </a:t>
            </a:r>
          </a:p>
          <a:p>
            <a:r>
              <a:rPr lang="en-US" dirty="0" smtClean="0"/>
              <a:t>Solicits a </a:t>
            </a:r>
            <a:r>
              <a:rPr lang="en-US" u="sng" dirty="0" smtClean="0">
                <a:solidFill>
                  <a:srgbClr val="0070C0"/>
                </a:solidFill>
              </a:rPr>
              <a:t>scope of content </a:t>
            </a:r>
            <a:r>
              <a:rPr lang="en-US" dirty="0" smtClean="0"/>
              <a:t>proportional to the size of the assignment</a:t>
            </a:r>
          </a:p>
          <a:p>
            <a:endParaRPr lang="en-US" dirty="0"/>
          </a:p>
        </p:txBody>
      </p:sp>
    </p:spTree>
    <p:extLst>
      <p:ext uri="{BB962C8B-B14F-4D97-AF65-F5344CB8AC3E}">
        <p14:creationId xmlns:p14="http://schemas.microsoft.com/office/powerpoint/2010/main" val="23691482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P</a:t>
            </a:r>
            <a:r>
              <a:rPr lang="en-US" dirty="0" smtClean="0">
                <a:solidFill>
                  <a:schemeClr val="accent1"/>
                </a:solidFill>
              </a:rPr>
              <a:t>rompt</a:t>
            </a:r>
            <a:endParaRPr lang="en-US" dirty="0">
              <a:solidFill>
                <a:schemeClr val="accent1"/>
              </a:solidFill>
            </a:endParaRPr>
          </a:p>
        </p:txBody>
      </p:sp>
      <p:sp>
        <p:nvSpPr>
          <p:cNvPr id="3" name="Content Placeholder 2"/>
          <p:cNvSpPr>
            <a:spLocks noGrp="1"/>
          </p:cNvSpPr>
          <p:nvPr>
            <p:ph sz="quarter" idx="1"/>
          </p:nvPr>
        </p:nvSpPr>
        <p:spPr/>
        <p:txBody>
          <a:bodyPr/>
          <a:lstStyle/>
          <a:p>
            <a:r>
              <a:rPr lang="en-US" dirty="0" smtClean="0"/>
              <a:t>Accounts for class </a:t>
            </a:r>
            <a:r>
              <a:rPr lang="en-US" u="sng" dirty="0" smtClean="0">
                <a:solidFill>
                  <a:srgbClr val="0070C0"/>
                </a:solidFill>
              </a:rPr>
              <a:t>context</a:t>
            </a:r>
            <a:r>
              <a:rPr lang="en-US" dirty="0" smtClean="0"/>
              <a:t>: Relevant and reasonable</a:t>
            </a:r>
          </a:p>
          <a:p>
            <a:r>
              <a:rPr lang="en-US" dirty="0" smtClean="0"/>
              <a:t>Based on </a:t>
            </a:r>
            <a:r>
              <a:rPr lang="en-US" u="sng" dirty="0" smtClean="0">
                <a:solidFill>
                  <a:srgbClr val="0070C0"/>
                </a:solidFill>
              </a:rPr>
              <a:t>accessible content</a:t>
            </a:r>
            <a:r>
              <a:rPr lang="en-US" dirty="0" smtClean="0"/>
              <a:t>: Shared background and cultural knowledge </a:t>
            </a:r>
          </a:p>
          <a:p>
            <a:r>
              <a:rPr lang="en-US" dirty="0" smtClean="0"/>
              <a:t>Solicits a </a:t>
            </a:r>
            <a:r>
              <a:rPr lang="en-US" u="sng" dirty="0" smtClean="0">
                <a:solidFill>
                  <a:srgbClr val="0070C0"/>
                </a:solidFill>
              </a:rPr>
              <a:t>scope of content </a:t>
            </a:r>
            <a:r>
              <a:rPr lang="en-US" dirty="0" smtClean="0"/>
              <a:t>proportional to the size of the assignment</a:t>
            </a:r>
          </a:p>
          <a:p>
            <a:r>
              <a:rPr lang="en-US" dirty="0" smtClean="0"/>
              <a:t>Measures student </a:t>
            </a:r>
            <a:r>
              <a:rPr lang="en-US" u="sng" dirty="0" smtClean="0">
                <a:solidFill>
                  <a:srgbClr val="0070C0"/>
                </a:solidFill>
              </a:rPr>
              <a:t>skills + knowledge</a:t>
            </a:r>
          </a:p>
          <a:p>
            <a:endParaRPr lang="en-US" dirty="0"/>
          </a:p>
        </p:txBody>
      </p:sp>
    </p:spTree>
    <p:extLst>
      <p:ext uri="{BB962C8B-B14F-4D97-AF65-F5344CB8AC3E}">
        <p14:creationId xmlns:p14="http://schemas.microsoft.com/office/powerpoint/2010/main" val="11594905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P</a:t>
            </a:r>
            <a:r>
              <a:rPr lang="en-US" dirty="0" smtClean="0">
                <a:solidFill>
                  <a:schemeClr val="accent1"/>
                </a:solidFill>
              </a:rPr>
              <a:t>rompt</a:t>
            </a:r>
            <a:endParaRPr lang="en-US" dirty="0">
              <a:solidFill>
                <a:schemeClr val="accent1"/>
              </a:solidFill>
            </a:endParaRPr>
          </a:p>
        </p:txBody>
      </p:sp>
      <p:sp>
        <p:nvSpPr>
          <p:cNvPr id="3" name="Content Placeholder 2"/>
          <p:cNvSpPr>
            <a:spLocks noGrp="1"/>
          </p:cNvSpPr>
          <p:nvPr>
            <p:ph sz="quarter" idx="1"/>
          </p:nvPr>
        </p:nvSpPr>
        <p:spPr/>
        <p:txBody>
          <a:bodyPr/>
          <a:lstStyle/>
          <a:p>
            <a:r>
              <a:rPr lang="en-US" dirty="0" smtClean="0"/>
              <a:t>Accounts for class </a:t>
            </a:r>
            <a:r>
              <a:rPr lang="en-US" u="sng" dirty="0" smtClean="0">
                <a:solidFill>
                  <a:srgbClr val="0070C0"/>
                </a:solidFill>
              </a:rPr>
              <a:t>context</a:t>
            </a:r>
            <a:r>
              <a:rPr lang="en-US" dirty="0" smtClean="0"/>
              <a:t>: Relevant and reasonable</a:t>
            </a:r>
          </a:p>
          <a:p>
            <a:r>
              <a:rPr lang="en-US" dirty="0" smtClean="0"/>
              <a:t>Based on </a:t>
            </a:r>
            <a:r>
              <a:rPr lang="en-US" u="sng" dirty="0" smtClean="0">
                <a:solidFill>
                  <a:srgbClr val="0070C0"/>
                </a:solidFill>
              </a:rPr>
              <a:t>accessible content</a:t>
            </a:r>
            <a:r>
              <a:rPr lang="en-US" dirty="0" smtClean="0"/>
              <a:t>: Shared background and cultural knowledge </a:t>
            </a:r>
          </a:p>
          <a:p>
            <a:r>
              <a:rPr lang="en-US" dirty="0" smtClean="0"/>
              <a:t>Solicits a </a:t>
            </a:r>
            <a:r>
              <a:rPr lang="en-US" u="sng" dirty="0" smtClean="0">
                <a:solidFill>
                  <a:srgbClr val="0070C0"/>
                </a:solidFill>
              </a:rPr>
              <a:t>scope of content </a:t>
            </a:r>
            <a:r>
              <a:rPr lang="en-US" dirty="0" smtClean="0"/>
              <a:t>proportional to the size of the assignment</a:t>
            </a:r>
          </a:p>
          <a:p>
            <a:r>
              <a:rPr lang="en-US" dirty="0" smtClean="0"/>
              <a:t>Measures student </a:t>
            </a:r>
            <a:r>
              <a:rPr lang="en-US" u="sng" dirty="0" smtClean="0">
                <a:solidFill>
                  <a:srgbClr val="0070C0"/>
                </a:solidFill>
              </a:rPr>
              <a:t>skills + knowledge</a:t>
            </a:r>
          </a:p>
          <a:p>
            <a:r>
              <a:rPr lang="en-US" dirty="0"/>
              <a:t>P</a:t>
            </a:r>
            <a:r>
              <a:rPr lang="en-US" dirty="0" smtClean="0"/>
              <a:t>rovides a </a:t>
            </a:r>
            <a:r>
              <a:rPr lang="en-US" u="sng" dirty="0" smtClean="0">
                <a:solidFill>
                  <a:srgbClr val="0070C0"/>
                </a:solidFill>
              </a:rPr>
              <a:t>learning opportunity </a:t>
            </a:r>
            <a:r>
              <a:rPr lang="en-US" dirty="0" smtClean="0"/>
              <a:t>for writers</a:t>
            </a:r>
          </a:p>
          <a:p>
            <a:endParaRPr lang="en-US" dirty="0"/>
          </a:p>
        </p:txBody>
      </p:sp>
    </p:spTree>
    <p:extLst>
      <p:ext uri="{BB962C8B-B14F-4D97-AF65-F5344CB8AC3E}">
        <p14:creationId xmlns:p14="http://schemas.microsoft.com/office/powerpoint/2010/main" val="18428815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P</a:t>
            </a:r>
            <a:r>
              <a:rPr lang="en-US" dirty="0" smtClean="0">
                <a:solidFill>
                  <a:schemeClr val="accent1"/>
                </a:solidFill>
              </a:rPr>
              <a:t>rompt</a:t>
            </a:r>
            <a:endParaRPr lang="en-US" dirty="0">
              <a:solidFill>
                <a:schemeClr val="accent1"/>
              </a:solidFill>
            </a:endParaRPr>
          </a:p>
        </p:txBody>
      </p:sp>
      <p:sp>
        <p:nvSpPr>
          <p:cNvPr id="3" name="Content Placeholder 2"/>
          <p:cNvSpPr>
            <a:spLocks noGrp="1"/>
          </p:cNvSpPr>
          <p:nvPr>
            <p:ph sz="quarter" idx="1"/>
          </p:nvPr>
        </p:nvSpPr>
        <p:spPr/>
        <p:txBody>
          <a:bodyPr/>
          <a:lstStyle/>
          <a:p>
            <a:r>
              <a:rPr lang="en-US" dirty="0" smtClean="0"/>
              <a:t>Accounts for class </a:t>
            </a:r>
            <a:r>
              <a:rPr lang="en-US" u="sng" dirty="0" smtClean="0">
                <a:solidFill>
                  <a:srgbClr val="0070C0"/>
                </a:solidFill>
              </a:rPr>
              <a:t>context</a:t>
            </a:r>
            <a:r>
              <a:rPr lang="en-US" dirty="0" smtClean="0"/>
              <a:t>: Relevant and reasonable</a:t>
            </a:r>
          </a:p>
          <a:p>
            <a:r>
              <a:rPr lang="en-US" dirty="0" smtClean="0"/>
              <a:t>Based on </a:t>
            </a:r>
            <a:r>
              <a:rPr lang="en-US" u="sng" dirty="0" smtClean="0">
                <a:solidFill>
                  <a:srgbClr val="0070C0"/>
                </a:solidFill>
              </a:rPr>
              <a:t>accessible content</a:t>
            </a:r>
            <a:r>
              <a:rPr lang="en-US" dirty="0" smtClean="0"/>
              <a:t>: Shared background and cultural knowledge </a:t>
            </a:r>
          </a:p>
          <a:p>
            <a:r>
              <a:rPr lang="en-US" dirty="0" smtClean="0"/>
              <a:t>Solicits a </a:t>
            </a:r>
            <a:r>
              <a:rPr lang="en-US" u="sng" dirty="0" smtClean="0">
                <a:solidFill>
                  <a:srgbClr val="0070C0"/>
                </a:solidFill>
              </a:rPr>
              <a:t>scope of content </a:t>
            </a:r>
            <a:r>
              <a:rPr lang="en-US" dirty="0" smtClean="0"/>
              <a:t>proportional to the size of the assignment</a:t>
            </a:r>
          </a:p>
          <a:p>
            <a:r>
              <a:rPr lang="en-US" dirty="0" smtClean="0"/>
              <a:t>Measures student </a:t>
            </a:r>
            <a:r>
              <a:rPr lang="en-US" u="sng" dirty="0" smtClean="0">
                <a:solidFill>
                  <a:srgbClr val="0070C0"/>
                </a:solidFill>
              </a:rPr>
              <a:t>skills + knowledge</a:t>
            </a:r>
          </a:p>
          <a:p>
            <a:r>
              <a:rPr lang="en-US" dirty="0"/>
              <a:t>P</a:t>
            </a:r>
            <a:r>
              <a:rPr lang="en-US" dirty="0" smtClean="0"/>
              <a:t>rovides a </a:t>
            </a:r>
            <a:r>
              <a:rPr lang="en-US" u="sng" dirty="0" smtClean="0">
                <a:solidFill>
                  <a:srgbClr val="0070C0"/>
                </a:solidFill>
              </a:rPr>
              <a:t>learning opportunity </a:t>
            </a:r>
            <a:r>
              <a:rPr lang="en-US" dirty="0" smtClean="0"/>
              <a:t>for writers</a:t>
            </a:r>
          </a:p>
          <a:p>
            <a:r>
              <a:rPr lang="en-US" dirty="0" smtClean="0"/>
              <a:t>Uses transparent and easy to interpret </a:t>
            </a:r>
            <a:r>
              <a:rPr lang="en-US" u="sng" dirty="0" smtClean="0">
                <a:solidFill>
                  <a:srgbClr val="0070C0"/>
                </a:solidFill>
              </a:rPr>
              <a:t>language</a:t>
            </a:r>
          </a:p>
          <a:p>
            <a:endParaRPr lang="en-US" dirty="0"/>
          </a:p>
        </p:txBody>
      </p:sp>
    </p:spTree>
    <p:extLst>
      <p:ext uri="{BB962C8B-B14F-4D97-AF65-F5344CB8AC3E}">
        <p14:creationId xmlns:p14="http://schemas.microsoft.com/office/powerpoint/2010/main" val="22126768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P</a:t>
            </a:r>
            <a:r>
              <a:rPr lang="en-US" dirty="0" smtClean="0">
                <a:solidFill>
                  <a:schemeClr val="accent1"/>
                </a:solidFill>
              </a:rPr>
              <a:t>rompt</a:t>
            </a:r>
            <a:endParaRPr lang="en-US" dirty="0">
              <a:solidFill>
                <a:schemeClr val="accent1"/>
              </a:solidFill>
            </a:endParaRPr>
          </a:p>
        </p:txBody>
      </p:sp>
      <p:sp>
        <p:nvSpPr>
          <p:cNvPr id="3" name="Content Placeholder 2"/>
          <p:cNvSpPr>
            <a:spLocks noGrp="1"/>
          </p:cNvSpPr>
          <p:nvPr>
            <p:ph sz="quarter" idx="1"/>
          </p:nvPr>
        </p:nvSpPr>
        <p:spPr/>
        <p:txBody>
          <a:bodyPr/>
          <a:lstStyle/>
          <a:p>
            <a:r>
              <a:rPr lang="en-US" dirty="0" smtClean="0"/>
              <a:t>Accounts for class </a:t>
            </a:r>
            <a:r>
              <a:rPr lang="en-US" u="sng" dirty="0" smtClean="0">
                <a:solidFill>
                  <a:srgbClr val="0070C0"/>
                </a:solidFill>
              </a:rPr>
              <a:t>context</a:t>
            </a:r>
            <a:r>
              <a:rPr lang="en-US" dirty="0" smtClean="0"/>
              <a:t>: Relevant and reasonable</a:t>
            </a:r>
          </a:p>
          <a:p>
            <a:r>
              <a:rPr lang="en-US" dirty="0" smtClean="0"/>
              <a:t>Based on </a:t>
            </a:r>
            <a:r>
              <a:rPr lang="en-US" u="sng" dirty="0" smtClean="0">
                <a:solidFill>
                  <a:srgbClr val="0070C0"/>
                </a:solidFill>
              </a:rPr>
              <a:t>accessible content</a:t>
            </a:r>
            <a:r>
              <a:rPr lang="en-US" dirty="0" smtClean="0"/>
              <a:t>: Shared background and cultural knowledge </a:t>
            </a:r>
          </a:p>
          <a:p>
            <a:r>
              <a:rPr lang="en-US" dirty="0" smtClean="0"/>
              <a:t>Solicits a </a:t>
            </a:r>
            <a:r>
              <a:rPr lang="en-US" u="sng" dirty="0" smtClean="0">
                <a:solidFill>
                  <a:srgbClr val="0070C0"/>
                </a:solidFill>
              </a:rPr>
              <a:t>scope of content </a:t>
            </a:r>
            <a:r>
              <a:rPr lang="en-US" dirty="0" smtClean="0"/>
              <a:t>proportional to the size of the assignment</a:t>
            </a:r>
          </a:p>
          <a:p>
            <a:r>
              <a:rPr lang="en-US" dirty="0" smtClean="0"/>
              <a:t>Measures student </a:t>
            </a:r>
            <a:r>
              <a:rPr lang="en-US" u="sng" dirty="0" smtClean="0">
                <a:solidFill>
                  <a:srgbClr val="0070C0"/>
                </a:solidFill>
              </a:rPr>
              <a:t>skills + knowledge</a:t>
            </a:r>
          </a:p>
          <a:p>
            <a:r>
              <a:rPr lang="en-US" dirty="0"/>
              <a:t>P</a:t>
            </a:r>
            <a:r>
              <a:rPr lang="en-US" dirty="0" smtClean="0"/>
              <a:t>rovides a </a:t>
            </a:r>
            <a:r>
              <a:rPr lang="en-US" u="sng" dirty="0" smtClean="0">
                <a:solidFill>
                  <a:srgbClr val="0070C0"/>
                </a:solidFill>
              </a:rPr>
              <a:t>learning opportunity </a:t>
            </a:r>
            <a:r>
              <a:rPr lang="en-US" dirty="0" smtClean="0"/>
              <a:t>for writers</a:t>
            </a:r>
          </a:p>
          <a:p>
            <a:r>
              <a:rPr lang="en-US" dirty="0" smtClean="0"/>
              <a:t>Uses transparent and easy to interpret </a:t>
            </a:r>
            <a:r>
              <a:rPr lang="en-US" u="sng" dirty="0" smtClean="0">
                <a:solidFill>
                  <a:srgbClr val="0070C0"/>
                </a:solidFill>
              </a:rPr>
              <a:t>language</a:t>
            </a:r>
          </a:p>
          <a:p>
            <a:r>
              <a:rPr lang="en-US" dirty="0" smtClean="0">
                <a:solidFill>
                  <a:srgbClr val="002060"/>
                </a:solidFill>
              </a:rPr>
              <a:t>Is</a:t>
            </a:r>
            <a:r>
              <a:rPr lang="en-US" dirty="0" smtClean="0">
                <a:solidFill>
                  <a:srgbClr val="0070C0"/>
                </a:solidFill>
              </a:rPr>
              <a:t> </a:t>
            </a:r>
            <a:r>
              <a:rPr lang="en-US" u="sng" dirty="0" smtClean="0">
                <a:solidFill>
                  <a:srgbClr val="0070C0"/>
                </a:solidFill>
              </a:rPr>
              <a:t>Engaging, interesting, involving</a:t>
            </a:r>
            <a:endParaRPr lang="en-US" u="sng" dirty="0" smtClean="0">
              <a:solidFill>
                <a:srgbClr val="002060"/>
              </a:solidFill>
            </a:endParaRPr>
          </a:p>
          <a:p>
            <a:endParaRPr lang="en-US" dirty="0"/>
          </a:p>
        </p:txBody>
      </p:sp>
    </p:spTree>
    <p:extLst>
      <p:ext uri="{BB962C8B-B14F-4D97-AF65-F5344CB8AC3E}">
        <p14:creationId xmlns:p14="http://schemas.microsoft.com/office/powerpoint/2010/main" val="9224738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Common Pitfalls</a:t>
            </a:r>
            <a:endParaRPr lang="en-US" dirty="0">
              <a:solidFill>
                <a:schemeClr val="accent1"/>
              </a:solidFill>
            </a:endParaRPr>
          </a:p>
        </p:txBody>
      </p:sp>
      <p:sp>
        <p:nvSpPr>
          <p:cNvPr id="3" name="Content Placeholder 2"/>
          <p:cNvSpPr>
            <a:spLocks noGrp="1"/>
          </p:cNvSpPr>
          <p:nvPr>
            <p:ph sz="quarter" idx="1"/>
          </p:nvPr>
        </p:nvSpPr>
        <p:spPr/>
        <p:txBody>
          <a:bodyPr>
            <a:normAutofit lnSpcReduction="10000"/>
          </a:bodyPr>
          <a:lstStyle/>
          <a:p>
            <a:pPr marL="0" indent="0">
              <a:buNone/>
            </a:pPr>
            <a:r>
              <a:rPr lang="en-US" b="1" i="1" dirty="0" smtClean="0"/>
              <a:t>Content: the bigger the better</a:t>
            </a:r>
          </a:p>
          <a:p>
            <a:pPr marL="0" indent="0">
              <a:buNone/>
            </a:pPr>
            <a:r>
              <a:rPr lang="en-US" dirty="0"/>
              <a:t>	</a:t>
            </a:r>
            <a:r>
              <a:rPr lang="en-US" sz="1600" dirty="0" smtClean="0"/>
              <a:t>Freshman Political Science Course:</a:t>
            </a:r>
          </a:p>
          <a:p>
            <a:pPr marL="0" indent="0">
              <a:buNone/>
            </a:pPr>
            <a:r>
              <a:rPr lang="en-US" sz="1800" dirty="0">
                <a:solidFill>
                  <a:srgbClr val="0070C0"/>
                </a:solidFill>
              </a:rPr>
              <a:t>	</a:t>
            </a:r>
            <a:r>
              <a:rPr lang="en-US" sz="1800" dirty="0" smtClean="0">
                <a:solidFill>
                  <a:srgbClr val="0070C0"/>
                </a:solidFill>
              </a:rPr>
              <a:t>The purpose of this paper is to examine the origins and results of 	Soviet control and 	influence in the Soviet satellites of Bulgaria, 	Czechoslovakia, East Germany, Hungary, Romania, and Poland, as well 	as the current reforms and their implications.  Your paper must be 6-10 	double-spaced, typewritten pages.</a:t>
            </a:r>
          </a:p>
          <a:p>
            <a:pPr marL="0" indent="0">
              <a:buNone/>
            </a:pPr>
            <a:endParaRPr lang="en-US" dirty="0" smtClean="0"/>
          </a:p>
          <a:p>
            <a:pPr marL="0" indent="0">
              <a:buNone/>
            </a:pPr>
            <a:r>
              <a:rPr lang="en-US" b="1" i="1" dirty="0" smtClean="0"/>
              <a:t>Context: Absent</a:t>
            </a:r>
          </a:p>
          <a:p>
            <a:pPr marL="0" indent="0">
              <a:buNone/>
            </a:pPr>
            <a:r>
              <a:rPr lang="en-US" dirty="0"/>
              <a:t>	</a:t>
            </a:r>
            <a:r>
              <a:rPr lang="en-US" sz="1800" dirty="0" smtClean="0"/>
              <a:t>Freshman Astronomy Course:</a:t>
            </a:r>
          </a:p>
          <a:p>
            <a:pPr marL="0" indent="0">
              <a:buNone/>
            </a:pPr>
            <a:r>
              <a:rPr lang="en-US" sz="1800" dirty="0">
                <a:solidFill>
                  <a:srgbClr val="0070C0"/>
                </a:solidFill>
              </a:rPr>
              <a:t>	</a:t>
            </a:r>
            <a:r>
              <a:rPr lang="en-US" sz="1800" dirty="0" smtClean="0">
                <a:solidFill>
                  <a:srgbClr val="0070C0"/>
                </a:solidFill>
              </a:rPr>
              <a:t>Do a report on an astronomer who is currently living or has lived in the 	past 100 years.  The report should consist of 4 0r 5 typed pages and 	should be well written and well researched.</a:t>
            </a:r>
            <a:endParaRPr lang="en-US" sz="1800" dirty="0">
              <a:solidFill>
                <a:srgbClr val="0070C0"/>
              </a:solidFill>
            </a:endParaRPr>
          </a:p>
        </p:txBody>
      </p:sp>
    </p:spTree>
    <p:extLst>
      <p:ext uri="{BB962C8B-B14F-4D97-AF65-F5344CB8AC3E}">
        <p14:creationId xmlns:p14="http://schemas.microsoft.com/office/powerpoint/2010/main" val="23837648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Remember…</a:t>
            </a:r>
            <a:endParaRPr lang="en-US" dirty="0">
              <a:solidFill>
                <a:schemeClr val="accent1"/>
              </a:solidFill>
            </a:endParaRPr>
          </a:p>
        </p:txBody>
      </p:sp>
      <p:sp>
        <p:nvSpPr>
          <p:cNvPr id="3" name="Content Placeholder 2"/>
          <p:cNvSpPr>
            <a:spLocks noGrp="1"/>
          </p:cNvSpPr>
          <p:nvPr>
            <p:ph sz="quarter" idx="1"/>
          </p:nvPr>
        </p:nvSpPr>
        <p:spPr/>
        <p:txBody>
          <a:bodyPr/>
          <a:lstStyle/>
          <a:p>
            <a:pPr marL="0" indent="0">
              <a:buNone/>
            </a:pPr>
            <a:endParaRPr lang="en-US" dirty="0" smtClean="0"/>
          </a:p>
          <a:p>
            <a:pPr marL="0" indent="0">
              <a:buNone/>
            </a:pPr>
            <a:r>
              <a:rPr lang="en-US" sz="3200" dirty="0" smtClean="0"/>
              <a:t>	…to REVISE!</a:t>
            </a:r>
          </a:p>
          <a:p>
            <a:pPr marL="0" indent="0">
              <a:buNone/>
            </a:pPr>
            <a:endParaRPr lang="en-US" dirty="0" smtClean="0"/>
          </a:p>
          <a:p>
            <a:pPr marL="0" indent="0">
              <a:buNone/>
            </a:pPr>
            <a:endParaRPr lang="en-US" dirty="0" smtClean="0"/>
          </a:p>
          <a:p>
            <a:pPr marL="0" indent="0">
              <a:buNone/>
            </a:pPr>
            <a:endParaRPr lang="en-US" dirty="0"/>
          </a:p>
          <a:p>
            <a:pPr marL="0" indent="0">
              <a:buNone/>
            </a:pPr>
            <a:r>
              <a:rPr lang="en-US" dirty="0" smtClean="0"/>
              <a:t>Keep notes for the next time you teach the course.</a:t>
            </a:r>
            <a:endParaRPr lang="en-US" dirty="0"/>
          </a:p>
        </p:txBody>
      </p:sp>
    </p:spTree>
    <p:extLst>
      <p:ext uri="{BB962C8B-B14F-4D97-AF65-F5344CB8AC3E}">
        <p14:creationId xmlns:p14="http://schemas.microsoft.com/office/powerpoint/2010/main" val="4906882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Designing Effective Writing Assignments</a:t>
            </a:r>
            <a:endParaRPr lang="en-US" dirty="0"/>
          </a:p>
        </p:txBody>
      </p:sp>
      <p:sp>
        <p:nvSpPr>
          <p:cNvPr id="5" name="Text Placeholder 4"/>
          <p:cNvSpPr>
            <a:spLocks noGrp="1"/>
          </p:cNvSpPr>
          <p:nvPr>
            <p:ph type="body" idx="1"/>
          </p:nvPr>
        </p:nvSpPr>
        <p:spPr/>
        <p:txBody>
          <a:bodyPr/>
          <a:lstStyle/>
          <a:p>
            <a:r>
              <a:rPr lang="en-US" dirty="0" smtClean="0"/>
              <a:t>The Assignment Sheet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Visual Layout</a:t>
            </a:r>
            <a:endParaRPr lang="en-US" dirty="0">
              <a:solidFill>
                <a:schemeClr val="accent1"/>
              </a:solidFill>
            </a:endParaRPr>
          </a:p>
        </p:txBody>
      </p:sp>
      <p:sp>
        <p:nvSpPr>
          <p:cNvPr id="3" name="Content Placeholder 2"/>
          <p:cNvSpPr>
            <a:spLocks noGrp="1"/>
          </p:cNvSpPr>
          <p:nvPr>
            <p:ph sz="quarter" idx="1"/>
          </p:nvPr>
        </p:nvSpPr>
        <p:spPr/>
        <p:txBody>
          <a:bodyPr/>
          <a:lstStyle/>
          <a:p>
            <a:pPr marL="0" indent="0">
              <a:buNone/>
            </a:pPr>
            <a:r>
              <a:rPr lang="en-US" dirty="0" smtClean="0"/>
              <a:t>Make rhetorical choices that aid in the understanding of the assignment, and make it as unambiguous as possible.</a:t>
            </a:r>
          </a:p>
          <a:p>
            <a:pPr marL="0" indent="0">
              <a:buNone/>
            </a:pPr>
            <a:endParaRPr lang="en-US" sz="1400" dirty="0" smtClean="0"/>
          </a:p>
          <a:p>
            <a:pPr lvl="1"/>
            <a:r>
              <a:rPr lang="en-US" dirty="0" smtClean="0"/>
              <a:t>Text boxes</a:t>
            </a:r>
          </a:p>
          <a:p>
            <a:pPr lvl="1"/>
            <a:r>
              <a:rPr lang="en-US" dirty="0" smtClean="0"/>
              <a:t>Bullet points</a:t>
            </a:r>
          </a:p>
          <a:p>
            <a:pPr lvl="1"/>
            <a:r>
              <a:rPr lang="en-US" dirty="0" smtClean="0"/>
              <a:t>Bold, Italicize, Underline</a:t>
            </a:r>
            <a:endParaRPr lang="en-US" dirty="0"/>
          </a:p>
          <a:p>
            <a:pPr marL="320040" lvl="1" indent="0">
              <a:buNone/>
            </a:pPr>
            <a:endParaRPr lang="en-US" dirty="0" smtClean="0"/>
          </a:p>
          <a:p>
            <a:pPr marL="320040" lvl="1" indent="0">
              <a:buNone/>
            </a:pPr>
            <a:r>
              <a:rPr lang="en-US" dirty="0" smtClean="0"/>
              <a:t>Avoid large blocks of text and fonts smaller than size 12.</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Graphics</a:t>
            </a:r>
            <a:endParaRPr lang="en-US" dirty="0">
              <a:solidFill>
                <a:schemeClr val="accent1"/>
              </a:solidFill>
            </a:endParaRPr>
          </a:p>
        </p:txBody>
      </p:sp>
      <p:pic>
        <p:nvPicPr>
          <p:cNvPr id="4" name="Content Placeholder 3" descr="C:\Users\Sara\Desktop\College_Belushi.jpg"/>
          <p:cNvPicPr>
            <a:picLocks noGrp="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1066800" y="1600200"/>
            <a:ext cx="1504950" cy="2286000"/>
          </a:xfrm>
          <a:prstGeom prst="rect">
            <a:avLst/>
          </a:prstGeom>
          <a:noFill/>
          <a:ln w="9525">
            <a:noFill/>
            <a:miter lim="800000"/>
            <a:headEnd/>
            <a:tailEnd/>
          </a:ln>
        </p:spPr>
      </p:pic>
      <p:sp>
        <p:nvSpPr>
          <p:cNvPr id="6" name="AutoShape 2"/>
          <p:cNvSpPr>
            <a:spLocks noChangeArrowheads="1"/>
          </p:cNvSpPr>
          <p:nvPr/>
        </p:nvSpPr>
        <p:spPr bwMode="auto">
          <a:xfrm>
            <a:off x="5791200" y="381000"/>
            <a:ext cx="2911475" cy="1265238"/>
          </a:xfrm>
          <a:prstGeom prst="cloudCallout">
            <a:avLst>
              <a:gd name="adj1" fmla="val -32310"/>
              <a:gd name="adj2" fmla="val 87130"/>
            </a:avLst>
          </a:prstGeom>
          <a:solidFill>
            <a:srgbClr val="FFFFFF"/>
          </a:solidFill>
          <a:ln w="9525">
            <a:solidFill>
              <a:srgbClr val="000000"/>
            </a:solidFill>
            <a:round/>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altLang="en-US" sz="1100" b="0" i="0" u="none" strike="noStrike" cap="none" normalizeH="0" baseline="0" smtClean="0">
                <a:ln>
                  <a:noFill/>
                </a:ln>
                <a:solidFill>
                  <a:schemeClr val="tx1"/>
                </a:solidFill>
                <a:effectLst/>
                <a:latin typeface="Calibri" pitchFamily="34" charset="0"/>
                <a:cs typeface="Arial" pitchFamily="34" charset="0"/>
              </a:rPr>
              <a:t>“I am going to college.  I don’t care if it ruins my career.  I’d rather be smart than a movie star.”  -- Natalie Portman</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7" name="Diagram 6"/>
          <p:cNvGraphicFramePr/>
          <p:nvPr>
            <p:extLst>
              <p:ext uri="{D42A27DB-BD31-4B8C-83A1-F6EECF244321}">
                <p14:modId xmlns:p14="http://schemas.microsoft.com/office/powerpoint/2010/main" val="18512825"/>
              </p:ext>
            </p:extLst>
          </p:nvPr>
        </p:nvGraphicFramePr>
        <p:xfrm>
          <a:off x="2971800" y="1524000"/>
          <a:ext cx="2912745" cy="24663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Diagram 9"/>
          <p:cNvGraphicFramePr/>
          <p:nvPr>
            <p:extLst>
              <p:ext uri="{D42A27DB-BD31-4B8C-83A1-F6EECF244321}">
                <p14:modId xmlns:p14="http://schemas.microsoft.com/office/powerpoint/2010/main" val="1359851620"/>
              </p:ext>
            </p:extLst>
          </p:nvPr>
        </p:nvGraphicFramePr>
        <p:xfrm>
          <a:off x="838200" y="4419600"/>
          <a:ext cx="3533775" cy="17907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1" name="AutoShape 3"/>
          <p:cNvSpPr>
            <a:spLocks noChangeArrowheads="1"/>
          </p:cNvSpPr>
          <p:nvPr/>
        </p:nvSpPr>
        <p:spPr bwMode="auto">
          <a:xfrm>
            <a:off x="4038600" y="812006"/>
            <a:ext cx="762000" cy="403225"/>
          </a:xfrm>
          <a:prstGeom prst="rightArrow">
            <a:avLst>
              <a:gd name="adj1" fmla="val 50000"/>
              <a:gd name="adj2" fmla="val 47244"/>
            </a:avLst>
          </a:prstGeom>
          <a:solidFill>
            <a:srgbClr val="FFFF00"/>
          </a:solidFill>
          <a:ln w="127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solidFill>
                <a:srgbClr val="FF0000"/>
              </a:solidFill>
            </a:endParaRPr>
          </a:p>
        </p:txBody>
      </p:sp>
      <p:sp>
        <p:nvSpPr>
          <p:cNvPr id="12"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32" name="Picture 8" descr="E:\AANAPISI\Pics for AANAPISI\spilled beer.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219326" y="2362200"/>
            <a:ext cx="2466975" cy="1847850"/>
          </a:xfrm>
          <a:prstGeom prst="rect">
            <a:avLst/>
          </a:prstGeom>
          <a:noFill/>
          <a:extLst>
            <a:ext uri="{909E8E84-426E-40DD-AFC4-6F175D3DCCD1}">
              <a14:hiddenFill xmlns:a14="http://schemas.microsoft.com/office/drawing/2010/main">
                <a:solidFill>
                  <a:srgbClr val="FFFFFF"/>
                </a:solidFill>
              </a14:hiddenFill>
            </a:ext>
          </a:extLst>
        </p:spPr>
      </p:pic>
      <p:grpSp>
        <p:nvGrpSpPr>
          <p:cNvPr id="23" name="Group 20"/>
          <p:cNvGrpSpPr>
            <a:grpSpLocks/>
          </p:cNvGrpSpPr>
          <p:nvPr/>
        </p:nvGrpSpPr>
        <p:grpSpPr bwMode="auto">
          <a:xfrm>
            <a:off x="4865687" y="5105400"/>
            <a:ext cx="3836988" cy="722313"/>
            <a:chOff x="981" y="9454"/>
            <a:chExt cx="10620" cy="1800"/>
          </a:xfrm>
        </p:grpSpPr>
        <p:sp>
          <p:nvSpPr>
            <p:cNvPr id="24" name="AutoShape 22"/>
            <p:cNvSpPr>
              <a:spLocks noChangeArrowheads="1"/>
            </p:cNvSpPr>
            <p:nvPr/>
          </p:nvSpPr>
          <p:spPr bwMode="auto">
            <a:xfrm>
              <a:off x="981" y="9454"/>
              <a:ext cx="10620" cy="1800"/>
            </a:xfrm>
            <a:prstGeom prst="wave">
              <a:avLst>
                <a:gd name="adj1" fmla="val 13005"/>
                <a:gd name="adj2" fmla="val 0"/>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Text Box 21"/>
            <p:cNvSpPr txBox="1">
              <a:spLocks noChangeArrowheads="1"/>
            </p:cNvSpPr>
            <p:nvPr/>
          </p:nvSpPr>
          <p:spPr bwMode="auto">
            <a:xfrm>
              <a:off x="1341" y="9814"/>
              <a:ext cx="9540" cy="1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Garamond" pitchFamily="18" charset="0"/>
                  <a:ea typeface="Calibri" pitchFamily="34" charset="0"/>
                  <a:cs typeface="Times New Roman" pitchFamily="18" charset="0"/>
                </a:rPr>
                <a:t>THE QUOTE ITSELF</a:t>
              </a:r>
              <a:r>
                <a:rPr kumimoji="0" lang="en-US" altLang="en-US" sz="1100" b="0" i="0" u="none" strike="noStrike" cap="none" normalizeH="0" baseline="0" smtClean="0">
                  <a:ln>
                    <a:noFill/>
                  </a:ln>
                  <a:solidFill>
                    <a:schemeClr val="tx1"/>
                  </a:solidFill>
                  <a:effectLst/>
                  <a:latin typeface="Calibri"/>
                  <a:ea typeface="Calibri" pitchFamily="34" charset="0"/>
                  <a:cs typeface="Times New Roman" pitchFamily="18" charset="0"/>
                </a:rPr>
                <a:t>—</a:t>
              </a:r>
              <a:r>
                <a:rPr kumimoji="0" lang="en-US" altLang="en-US" sz="1100" b="0" i="0" u="none" strike="noStrike" cap="none" normalizeH="0" baseline="0" smtClean="0">
                  <a:ln>
                    <a:noFill/>
                  </a:ln>
                  <a:solidFill>
                    <a:schemeClr val="tx1"/>
                  </a:solidFill>
                  <a:effectLst/>
                  <a:latin typeface="Garamond" pitchFamily="18" charset="0"/>
                  <a:ea typeface="Calibri" pitchFamily="34" charset="0"/>
                  <a:cs typeface="Times New Roman" pitchFamily="18" charset="0"/>
                </a:rPr>
                <a:t>The Meat</a:t>
              </a:r>
              <a:endParaRPr kumimoji="0" lang="en-US" altLang="en-US" sz="6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Garamond" pitchFamily="18" charset="0"/>
                  <a:ea typeface="Calibri" pitchFamily="34" charset="0"/>
                  <a:cs typeface="Times New Roman" pitchFamily="18" charset="0"/>
                </a:rPr>
                <a:t>Make sure the quote is relevant and necessary.</a:t>
              </a:r>
              <a:endParaRPr kumimoji="0" lang="en-US" altLang="en-US"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26" name="Text Box 19"/>
          <p:cNvSpPr txBox="1">
            <a:spLocks noChangeArrowheads="1"/>
          </p:cNvSpPr>
          <p:nvPr/>
        </p:nvSpPr>
        <p:spPr bwMode="auto">
          <a:xfrm>
            <a:off x="4849313" y="5867400"/>
            <a:ext cx="3836988" cy="5984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Garamond" pitchFamily="18" charset="0"/>
                <a:ea typeface="Calibri" pitchFamily="34" charset="0"/>
                <a:cs typeface="Times New Roman" pitchFamily="18" charset="0"/>
              </a:rPr>
              <a:t>THE FOLLOW-UP</a:t>
            </a:r>
            <a:r>
              <a:rPr kumimoji="0" lang="en-US" altLang="en-US" sz="11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altLang="en-US" sz="1100" b="0" i="0" u="none" strike="noStrike" cap="none" normalizeH="0" baseline="0" dirty="0" smtClean="0">
                <a:ln>
                  <a:noFill/>
                </a:ln>
                <a:solidFill>
                  <a:schemeClr val="tx1"/>
                </a:solidFill>
                <a:effectLst/>
                <a:latin typeface="Garamond" pitchFamily="18" charset="0"/>
                <a:ea typeface="Calibri" pitchFamily="34" charset="0"/>
                <a:cs typeface="Times New Roman" pitchFamily="18" charset="0"/>
              </a:rPr>
              <a:t>The Bread</a:t>
            </a:r>
            <a:endParaRPr kumimoji="0" lang="en-US" alt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Garamond" pitchFamily="18" charset="0"/>
                <a:ea typeface="Calibri" pitchFamily="34" charset="0"/>
                <a:cs typeface="Times New Roman" pitchFamily="18" charset="0"/>
              </a:rPr>
              <a:t>Follow the quote with analysis that expresses the significance of the quote and why you chose to use it.</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Rectangle 2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 name="Rectangle 28"/>
          <p:cNvSpPr>
            <a:spLocks noChangeArrowheads="1"/>
          </p:cNvSpPr>
          <p:nvPr/>
        </p:nvSpPr>
        <p:spPr bwMode="auto">
          <a:xfrm>
            <a:off x="0" y="45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Rectangle 3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 name="Rectangle 30"/>
          <p:cNvSpPr>
            <a:spLocks noChangeArrowheads="1"/>
          </p:cNvSpPr>
          <p:nvPr/>
        </p:nvSpPr>
        <p:spPr bwMode="auto">
          <a:xfrm>
            <a:off x="4868914" y="4419600"/>
            <a:ext cx="3836988" cy="6302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Rectangle 32"/>
          <p:cNvSpPr>
            <a:spLocks noChangeArrowheads="1"/>
          </p:cNvSpPr>
          <p:nvPr/>
        </p:nvSpPr>
        <p:spPr bwMode="auto">
          <a:xfrm>
            <a:off x="0" y="134035"/>
            <a:ext cx="6463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alt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Rectangle 36"/>
          <p:cNvSpPr/>
          <p:nvPr/>
        </p:nvSpPr>
        <p:spPr>
          <a:xfrm>
            <a:off x="4904580" y="4349997"/>
            <a:ext cx="3801322" cy="769441"/>
          </a:xfrm>
          <a:prstGeom prst="rect">
            <a:avLst/>
          </a:prstGeom>
        </p:spPr>
        <p:txBody>
          <a:bodyPr wrap="square">
            <a:spAutoFit/>
          </a:bodyPr>
          <a:lstStyle/>
          <a:p>
            <a:pPr lvl="0" indent="457200" eaLnBrk="0" fontAlgn="base" hangingPunct="0">
              <a:spcBef>
                <a:spcPct val="0"/>
              </a:spcBef>
              <a:spcAft>
                <a:spcPct val="0"/>
              </a:spcAft>
            </a:pPr>
            <a:r>
              <a:rPr lang="en-US" altLang="en-US" sz="1100" dirty="0">
                <a:solidFill>
                  <a:prstClr val="black"/>
                </a:solidFill>
                <a:latin typeface="Garamond" pitchFamily="18" charset="0"/>
                <a:ea typeface="Calibri" pitchFamily="34" charset="0"/>
                <a:cs typeface="Times New Roman" pitchFamily="18" charset="0"/>
              </a:rPr>
              <a:t>THE INTRODUCTION</a:t>
            </a:r>
            <a:r>
              <a:rPr lang="en-US" altLang="en-US" sz="1100" dirty="0">
                <a:solidFill>
                  <a:prstClr val="black"/>
                </a:solidFill>
                <a:latin typeface="Calibri"/>
                <a:ea typeface="Calibri" pitchFamily="34" charset="0"/>
                <a:cs typeface="Times New Roman" pitchFamily="18" charset="0"/>
              </a:rPr>
              <a:t>—</a:t>
            </a:r>
            <a:r>
              <a:rPr lang="en-US" altLang="en-US" sz="1100" dirty="0">
                <a:solidFill>
                  <a:prstClr val="black"/>
                </a:solidFill>
                <a:latin typeface="Garamond" pitchFamily="18" charset="0"/>
                <a:ea typeface="Calibri" pitchFamily="34" charset="0"/>
                <a:cs typeface="Times New Roman" pitchFamily="18" charset="0"/>
              </a:rPr>
              <a:t>The </a:t>
            </a:r>
            <a:r>
              <a:rPr lang="en-US" altLang="en-US" sz="1100" dirty="0" smtClean="0">
                <a:solidFill>
                  <a:prstClr val="black"/>
                </a:solidFill>
                <a:latin typeface="Garamond" pitchFamily="18" charset="0"/>
                <a:ea typeface="Calibri" pitchFamily="34" charset="0"/>
                <a:cs typeface="Times New Roman" pitchFamily="18" charset="0"/>
              </a:rPr>
              <a:t>Bread</a:t>
            </a:r>
            <a:endParaRPr lang="en-US" altLang="en-US" sz="600" dirty="0" smtClean="0">
              <a:solidFill>
                <a:prstClr val="black"/>
              </a:solidFill>
              <a:latin typeface="Arial" pitchFamily="34" charset="0"/>
              <a:cs typeface="Arial" pitchFamily="34" charset="0"/>
            </a:endParaRPr>
          </a:p>
          <a:p>
            <a:pPr lvl="0" indent="457200" eaLnBrk="0" fontAlgn="base" hangingPunct="0">
              <a:spcBef>
                <a:spcPct val="0"/>
              </a:spcBef>
              <a:spcAft>
                <a:spcPct val="0"/>
              </a:spcAft>
            </a:pPr>
            <a:r>
              <a:rPr lang="en-US" altLang="en-US" sz="1100" dirty="0" smtClean="0">
                <a:solidFill>
                  <a:prstClr val="black"/>
                </a:solidFill>
                <a:latin typeface="Garamond" pitchFamily="18" charset="0"/>
                <a:ea typeface="Calibri" pitchFamily="34" charset="0"/>
                <a:cs typeface="Times New Roman" pitchFamily="18" charset="0"/>
              </a:rPr>
              <a:t>Introduce </a:t>
            </a:r>
            <a:r>
              <a:rPr lang="en-US" altLang="en-US" sz="1100" dirty="0">
                <a:solidFill>
                  <a:prstClr val="black"/>
                </a:solidFill>
                <a:latin typeface="Garamond" pitchFamily="18" charset="0"/>
                <a:ea typeface="Calibri" pitchFamily="34" charset="0"/>
                <a:cs typeface="Times New Roman" pitchFamily="18" charset="0"/>
              </a:rPr>
              <a:t>the quote by making a statement about the point that </a:t>
            </a:r>
            <a:r>
              <a:rPr lang="en-US" altLang="en-US" sz="1100" dirty="0" smtClean="0">
                <a:solidFill>
                  <a:prstClr val="black"/>
                </a:solidFill>
                <a:latin typeface="Garamond" pitchFamily="18" charset="0"/>
                <a:ea typeface="Calibri" pitchFamily="34" charset="0"/>
                <a:cs typeface="Times New Roman" pitchFamily="18" charset="0"/>
              </a:rPr>
              <a:t>the quote </a:t>
            </a:r>
            <a:r>
              <a:rPr lang="en-US" altLang="en-US" sz="1100" dirty="0">
                <a:solidFill>
                  <a:prstClr val="black"/>
                </a:solidFill>
                <a:latin typeface="Garamond" pitchFamily="18" charset="0"/>
                <a:ea typeface="Calibri" pitchFamily="34" charset="0"/>
                <a:cs typeface="Times New Roman" pitchFamily="18" charset="0"/>
              </a:rPr>
              <a:t>supports.   The quote is supplementary to your own ideas.</a:t>
            </a:r>
            <a:endParaRPr lang="en-US" altLang="en-US" dirty="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Assigning Writing</a:t>
            </a:r>
            <a:endParaRPr lang="en-US" dirty="0"/>
          </a:p>
        </p:txBody>
      </p:sp>
      <p:sp>
        <p:nvSpPr>
          <p:cNvPr id="5" name="Text Placeholder 4"/>
          <p:cNvSpPr>
            <a:spLocks noGrp="1"/>
          </p:cNvSpPr>
          <p:nvPr>
            <p:ph type="body" idx="1"/>
          </p:nvPr>
        </p:nvSpPr>
        <p:spPr/>
        <p:txBody>
          <a:bodyPr/>
          <a:lstStyle/>
          <a:p>
            <a:r>
              <a:rPr lang="en-US" dirty="0" smtClean="0"/>
              <a:t>The Fundamentals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Other Considerations</a:t>
            </a:r>
            <a:endParaRPr lang="en-US" dirty="0">
              <a:solidFill>
                <a:schemeClr val="accent1"/>
              </a:solidFill>
            </a:endParaRPr>
          </a:p>
        </p:txBody>
      </p:sp>
      <p:sp>
        <p:nvSpPr>
          <p:cNvPr id="3" name="Content Placeholder 2"/>
          <p:cNvSpPr>
            <a:spLocks noGrp="1"/>
          </p:cNvSpPr>
          <p:nvPr>
            <p:ph sz="quarter" idx="1"/>
          </p:nvPr>
        </p:nvSpPr>
        <p:spPr/>
        <p:txBody>
          <a:bodyPr/>
          <a:lstStyle/>
          <a:p>
            <a:endParaRPr lang="en-US" dirty="0" smtClean="0"/>
          </a:p>
          <a:p>
            <a:r>
              <a:rPr lang="en-US" dirty="0" smtClean="0"/>
              <a:t>Including a bulleted list of the learning goals</a:t>
            </a:r>
          </a:p>
          <a:p>
            <a:pPr marL="0" indent="0">
              <a:buNone/>
            </a:pPr>
            <a:endParaRPr lang="en-US" dirty="0" smtClean="0"/>
          </a:p>
          <a:p>
            <a:r>
              <a:rPr lang="en-US" dirty="0" smtClean="0"/>
              <a:t>What the writing assignment is </a:t>
            </a:r>
            <a:r>
              <a:rPr lang="en-US" i="1" dirty="0" smtClean="0"/>
              <a:t>not</a:t>
            </a:r>
          </a:p>
          <a:p>
            <a:pPr marL="0" indent="0">
              <a:buNone/>
            </a:pPr>
            <a:endParaRPr lang="en-US" dirty="0" smtClean="0"/>
          </a:p>
          <a:p>
            <a:r>
              <a:rPr lang="en-US" dirty="0" smtClean="0"/>
              <a:t>A reference to sources that might help students (e.g. examples of the genre, librarian info for the department, etc.)</a:t>
            </a:r>
            <a:endParaRPr lang="en-US" dirty="0"/>
          </a:p>
        </p:txBody>
      </p:sp>
    </p:spTree>
    <p:extLst>
      <p:ext uri="{BB962C8B-B14F-4D97-AF65-F5344CB8AC3E}">
        <p14:creationId xmlns:p14="http://schemas.microsoft.com/office/powerpoint/2010/main" val="11875672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Designing Effective Assignment Sequences</a:t>
            </a:r>
            <a:endParaRPr lang="en-US" dirty="0"/>
          </a:p>
        </p:txBody>
      </p:sp>
      <p:sp>
        <p:nvSpPr>
          <p:cNvPr id="5" name="Text Placeholder 4"/>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Assignment Sequences </a:t>
            </a:r>
            <a:endParaRPr lang="en-US" dirty="0">
              <a:solidFill>
                <a:schemeClr val="accent1"/>
              </a:solidFill>
            </a:endParaRPr>
          </a:p>
        </p:txBody>
      </p:sp>
      <p:sp>
        <p:nvSpPr>
          <p:cNvPr id="3" name="Content Placeholder 2"/>
          <p:cNvSpPr>
            <a:spLocks noGrp="1"/>
          </p:cNvSpPr>
          <p:nvPr>
            <p:ph sz="quarter" idx="1"/>
          </p:nvPr>
        </p:nvSpPr>
        <p:spPr/>
        <p:txBody>
          <a:bodyPr>
            <a:normAutofit fontScale="85000" lnSpcReduction="10000"/>
          </a:bodyPr>
          <a:lstStyle/>
          <a:p>
            <a:pPr marL="0" indent="0">
              <a:buNone/>
            </a:pPr>
            <a:endParaRPr lang="en-US" b="1" i="1" dirty="0" smtClean="0"/>
          </a:p>
          <a:p>
            <a:pPr marL="0" indent="0">
              <a:buNone/>
            </a:pPr>
            <a:r>
              <a:rPr lang="en-US" b="1" i="1" dirty="0" smtClean="0"/>
              <a:t>An assignment sequence has a unifying component, linking the 2, or more, writing assignments together.</a:t>
            </a:r>
            <a:endParaRPr lang="en-US" dirty="0" smtClean="0"/>
          </a:p>
          <a:p>
            <a:pPr lvl="1"/>
            <a:r>
              <a:rPr lang="en-US" sz="2200" dirty="0" smtClean="0"/>
              <a:t>For example, the subject matter</a:t>
            </a:r>
          </a:p>
          <a:p>
            <a:endParaRPr lang="en-US" dirty="0" smtClean="0"/>
          </a:p>
          <a:p>
            <a:pPr marL="0" indent="0">
              <a:buNone/>
            </a:pPr>
            <a:endParaRPr lang="en-US" dirty="0"/>
          </a:p>
          <a:p>
            <a:pPr marL="0" indent="0">
              <a:buNone/>
            </a:pPr>
            <a:r>
              <a:rPr lang="en-US" b="1" i="1" dirty="0" smtClean="0"/>
              <a:t>An assignment sequence also has variables that change as the sequence progresses.</a:t>
            </a:r>
          </a:p>
          <a:p>
            <a:pPr lvl="1"/>
            <a:r>
              <a:rPr lang="en-US" sz="2200" dirty="0" smtClean="0"/>
              <a:t>For example, the genre (and level of difficultly)</a:t>
            </a:r>
          </a:p>
          <a:p>
            <a:pPr marL="0" indent="0">
              <a:buNone/>
            </a:pPr>
            <a:endParaRPr lang="en-US" b="1" i="1" dirty="0"/>
          </a:p>
          <a:p>
            <a:pPr marL="0" indent="0">
              <a:buNone/>
            </a:pPr>
            <a:endParaRPr lang="en-US" b="1" i="1" dirty="0" smtClean="0"/>
          </a:p>
        </p:txBody>
      </p:sp>
      <p:graphicFrame>
        <p:nvGraphicFramePr>
          <p:cNvPr id="5" name="Content Placeholder 4"/>
          <p:cNvGraphicFramePr>
            <a:graphicFrameLocks noGrp="1"/>
          </p:cNvGraphicFramePr>
          <p:nvPr>
            <p:ph sz="quarter" idx="2"/>
            <p:extLst>
              <p:ext uri="{D42A27DB-BD31-4B8C-83A1-F6EECF244321}">
                <p14:modId xmlns:p14="http://schemas.microsoft.com/office/powerpoint/2010/main" val="1648804771"/>
              </p:ext>
            </p:extLst>
          </p:nvPr>
        </p:nvGraphicFramePr>
        <p:xfrm>
          <a:off x="5257800" y="1524000"/>
          <a:ext cx="352425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13740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Assignment Sequences </a:t>
            </a:r>
            <a:endParaRPr lang="en-US" dirty="0">
              <a:solidFill>
                <a:schemeClr val="accent1"/>
              </a:solidFill>
            </a:endParaRPr>
          </a:p>
        </p:txBody>
      </p:sp>
      <p:sp>
        <p:nvSpPr>
          <p:cNvPr id="3" name="Content Placeholder 2"/>
          <p:cNvSpPr>
            <a:spLocks noGrp="1"/>
          </p:cNvSpPr>
          <p:nvPr>
            <p:ph sz="quarter" idx="1"/>
          </p:nvPr>
        </p:nvSpPr>
        <p:spPr/>
        <p:txBody>
          <a:bodyPr>
            <a:normAutofit/>
          </a:bodyPr>
          <a:lstStyle/>
          <a:p>
            <a:pPr marL="0" indent="0">
              <a:buNone/>
            </a:pPr>
            <a:endParaRPr lang="en-US" b="1" i="1" dirty="0" smtClean="0"/>
          </a:p>
          <a:p>
            <a:pPr marL="0" indent="0">
              <a:buNone/>
            </a:pPr>
            <a:r>
              <a:rPr lang="en-US" b="1" i="1" dirty="0" smtClean="0"/>
              <a:t>Sequenced writing assignments help students to…</a:t>
            </a:r>
          </a:p>
          <a:p>
            <a:pPr lvl="1"/>
            <a:r>
              <a:rPr lang="en-US" dirty="0" smtClean="0"/>
              <a:t>Build on prior skills</a:t>
            </a:r>
          </a:p>
          <a:p>
            <a:pPr lvl="1"/>
            <a:r>
              <a:rPr lang="en-US" dirty="0" smtClean="0"/>
              <a:t>Link old and new content knowledge</a:t>
            </a:r>
          </a:p>
          <a:p>
            <a:pPr lvl="1"/>
            <a:r>
              <a:rPr lang="en-US" dirty="0" smtClean="0"/>
              <a:t>Distinguish rhetorical situations</a:t>
            </a:r>
          </a:p>
          <a:p>
            <a:pPr lvl="1"/>
            <a:r>
              <a:rPr lang="en-US" dirty="0" smtClean="0"/>
              <a:t>Understand the immediate writing context</a:t>
            </a:r>
            <a:endParaRPr lang="en-US" dirty="0"/>
          </a:p>
        </p:txBody>
      </p:sp>
    </p:spTree>
    <p:extLst>
      <p:ext uri="{BB962C8B-B14F-4D97-AF65-F5344CB8AC3E}">
        <p14:creationId xmlns:p14="http://schemas.microsoft.com/office/powerpoint/2010/main" val="7407883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chemeClr val="accent1"/>
                </a:solidFill>
              </a:rPr>
              <a:t>Works Cited</a:t>
            </a:r>
            <a:endParaRPr lang="en-US" dirty="0">
              <a:solidFill>
                <a:schemeClr val="accent1"/>
              </a:solidFill>
            </a:endParaRPr>
          </a:p>
        </p:txBody>
      </p:sp>
      <p:sp>
        <p:nvSpPr>
          <p:cNvPr id="5" name="Content Placeholder 4"/>
          <p:cNvSpPr>
            <a:spLocks noGrp="1"/>
          </p:cNvSpPr>
          <p:nvPr>
            <p:ph sz="quarter" idx="1"/>
          </p:nvPr>
        </p:nvSpPr>
        <p:spPr/>
        <p:txBody>
          <a:bodyPr>
            <a:normAutofit fontScale="85000" lnSpcReduction="10000"/>
          </a:bodyPr>
          <a:lstStyle/>
          <a:p>
            <a:pPr>
              <a:buNone/>
            </a:pPr>
            <a:endParaRPr lang="en-US" dirty="0" smtClean="0"/>
          </a:p>
          <a:p>
            <a:pPr>
              <a:buNone/>
            </a:pPr>
            <a:r>
              <a:rPr lang="en-US" dirty="0" smtClean="0"/>
              <a:t>Lunsford, Andrea.  </a:t>
            </a:r>
            <a:r>
              <a:rPr lang="en-US" i="1" dirty="0" smtClean="0"/>
              <a:t>The Everyday Writer, 5</a:t>
            </a:r>
            <a:r>
              <a:rPr lang="en-US" i="1" baseline="30000" dirty="0" smtClean="0"/>
              <a:t>th</a:t>
            </a:r>
            <a:r>
              <a:rPr lang="en-US" i="1" dirty="0" smtClean="0"/>
              <a:t> edition</a:t>
            </a:r>
            <a:r>
              <a:rPr lang="en-US" dirty="0" smtClean="0"/>
              <a:t>.  New York: Bedford/St. Martin’s, 2013.  Print.</a:t>
            </a:r>
          </a:p>
          <a:p>
            <a:pPr>
              <a:buNone/>
            </a:pPr>
            <a:endParaRPr lang="en-US" dirty="0" smtClean="0"/>
          </a:p>
          <a:p>
            <a:pPr>
              <a:buNone/>
            </a:pPr>
            <a:r>
              <a:rPr lang="en-US" dirty="0" smtClean="0"/>
              <a:t>Reid, Joy, and Barbara Kroll.  “Designing and Assessing Effective Writing Assignments for NES and ESL Students.”  </a:t>
            </a:r>
            <a:r>
              <a:rPr lang="en-US" i="1" dirty="0" smtClean="0"/>
              <a:t>Journal of Second Language Writing </a:t>
            </a:r>
            <a:r>
              <a:rPr lang="en-US" dirty="0" smtClean="0"/>
              <a:t>4.1 (1995): 17-41.  Print.</a:t>
            </a:r>
          </a:p>
          <a:p>
            <a:pPr>
              <a:buNone/>
            </a:pPr>
            <a:endParaRPr lang="en-US" dirty="0" smtClean="0"/>
          </a:p>
          <a:p>
            <a:pPr>
              <a:buNone/>
            </a:pPr>
            <a:r>
              <a:rPr lang="en-US" dirty="0" err="1" smtClean="0"/>
              <a:t>Sasser</a:t>
            </a:r>
            <a:r>
              <a:rPr lang="en-US" dirty="0" smtClean="0"/>
              <a:t>, Tanya.  </a:t>
            </a:r>
            <a:r>
              <a:rPr lang="en-US" i="1" dirty="0" smtClean="0"/>
              <a:t>The Writing Context</a:t>
            </a:r>
            <a:r>
              <a:rPr lang="en-US" dirty="0" smtClean="0"/>
              <a:t>.  Diagram.  </a:t>
            </a:r>
            <a:r>
              <a:rPr lang="en-US" i="1" dirty="0" smtClean="0"/>
              <a:t>Tes.org</a:t>
            </a:r>
            <a:r>
              <a:rPr lang="en-US" dirty="0" smtClean="0"/>
              <a:t>.  Web.  21 Mar. 2016</a:t>
            </a:r>
          </a:p>
          <a:p>
            <a:pPr>
              <a:buNone/>
            </a:pPr>
            <a:endParaRPr lang="en-US" dirty="0" smtClean="0"/>
          </a:p>
          <a:p>
            <a:pPr>
              <a:buNone/>
            </a:pPr>
            <a:r>
              <a:rPr lang="en-US" dirty="0" smtClean="0"/>
              <a:t>White, Edward.  </a:t>
            </a:r>
            <a:r>
              <a:rPr lang="en-US" i="1" dirty="0" smtClean="0"/>
              <a:t>Teaching and Assessing Writing.  </a:t>
            </a:r>
            <a:r>
              <a:rPr lang="en-US" dirty="0" smtClean="0"/>
              <a:t>San Francisco: </a:t>
            </a:r>
            <a:r>
              <a:rPr lang="en-US" dirty="0" err="1" smtClean="0"/>
              <a:t>Jossey</a:t>
            </a:r>
            <a:r>
              <a:rPr lang="en-US" dirty="0" smtClean="0"/>
              <a:t>-Bass, 1985.  Print.</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Workshop</a:t>
            </a:r>
            <a:endParaRPr lang="en-US" dirty="0">
              <a:solidFill>
                <a:schemeClr val="accent1"/>
              </a:solidFill>
            </a:endParaRPr>
          </a:p>
        </p:txBody>
      </p:sp>
      <p:sp>
        <p:nvSpPr>
          <p:cNvPr id="3" name="Content Placeholder 2"/>
          <p:cNvSpPr>
            <a:spLocks noGrp="1"/>
          </p:cNvSpPr>
          <p:nvPr>
            <p:ph sz="quarter" idx="1"/>
          </p:nvPr>
        </p:nvSpPr>
        <p:spPr/>
        <p:txBody>
          <a:bodyPr>
            <a:normAutofit fontScale="92500"/>
          </a:bodyPr>
          <a:lstStyle/>
          <a:p>
            <a:pPr marL="0" indent="0">
              <a:buNone/>
            </a:pPr>
            <a:r>
              <a:rPr lang="en-US" b="1" i="1" dirty="0" smtClean="0"/>
              <a:t>Discuss your assignment sheets.  Help each other: brainstorm, troubleshoot, etc.</a:t>
            </a:r>
          </a:p>
          <a:p>
            <a:pPr marL="0" indent="0">
              <a:buNone/>
            </a:pPr>
            <a:endParaRPr lang="en-US" dirty="0"/>
          </a:p>
          <a:p>
            <a:r>
              <a:rPr lang="en-US" dirty="0" smtClean="0"/>
              <a:t>Anything missing?</a:t>
            </a:r>
          </a:p>
          <a:p>
            <a:pPr lvl="1"/>
            <a:r>
              <a:rPr lang="en-US" dirty="0" smtClean="0"/>
              <a:t>Context?  Rhetorical specifications?  Basic requirements?</a:t>
            </a:r>
          </a:p>
          <a:p>
            <a:pPr marL="320040" lvl="1" indent="0">
              <a:buNone/>
            </a:pPr>
            <a:endParaRPr lang="en-US" dirty="0" smtClean="0"/>
          </a:p>
          <a:p>
            <a:r>
              <a:rPr lang="en-US" dirty="0" smtClean="0"/>
              <a:t> Is the prompt unambiguous?  Does it meet all criteria?</a:t>
            </a:r>
          </a:p>
          <a:p>
            <a:endParaRPr lang="en-US" dirty="0" smtClean="0"/>
          </a:p>
          <a:p>
            <a:r>
              <a:rPr lang="en-US" dirty="0" smtClean="0"/>
              <a:t>How does the visual layout and/or use of graphics contribute to the understanding of the assignment?</a:t>
            </a:r>
          </a:p>
          <a:p>
            <a:endParaRPr lang="en-US" dirty="0"/>
          </a:p>
        </p:txBody>
      </p:sp>
    </p:spTree>
    <p:extLst>
      <p:ext uri="{BB962C8B-B14F-4D97-AF65-F5344CB8AC3E}">
        <p14:creationId xmlns:p14="http://schemas.microsoft.com/office/powerpoint/2010/main" val="28035080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r>
              <a:rPr lang="en-US" dirty="0" smtClean="0">
                <a:solidFill>
                  <a:schemeClr val="accent1"/>
                </a:solidFill>
              </a:rPr>
              <a:t>Distributing the Assignment</a:t>
            </a:r>
            <a:endParaRPr lang="en-US" dirty="0">
              <a:solidFill>
                <a:schemeClr val="accent1"/>
              </a:solidFill>
            </a:endParaRPr>
          </a:p>
        </p:txBody>
      </p:sp>
      <p:sp>
        <p:nvSpPr>
          <p:cNvPr id="3" name="Content Placeholder 2"/>
          <p:cNvSpPr>
            <a:spLocks noGrp="1"/>
          </p:cNvSpPr>
          <p:nvPr>
            <p:ph sz="quarter" idx="1"/>
          </p:nvPr>
        </p:nvSpPr>
        <p:spPr>
          <a:xfrm>
            <a:off x="381000" y="1371600"/>
            <a:ext cx="7772400" cy="4724400"/>
          </a:xfrm>
        </p:spPr>
        <p:txBody>
          <a:bodyPr/>
          <a:lstStyle/>
          <a:p>
            <a:pPr marL="274320" lvl="2" indent="-274320">
              <a:spcBef>
                <a:spcPts val="580"/>
              </a:spcBef>
              <a:buClr>
                <a:schemeClr val="accent1"/>
              </a:buClr>
            </a:pPr>
            <a:r>
              <a:rPr lang="en-US" sz="2400" b="1" i="1" dirty="0" smtClean="0"/>
              <a:t>Remember to give </a:t>
            </a:r>
            <a:r>
              <a:rPr lang="en-US" sz="2400" b="1" i="1" dirty="0"/>
              <a:t>students enough time to engage the writing </a:t>
            </a:r>
            <a:r>
              <a:rPr lang="en-US" sz="2400" b="1" i="1" dirty="0" smtClean="0"/>
              <a:t>process</a:t>
            </a:r>
            <a:r>
              <a:rPr lang="en-US" sz="2400" i="1" dirty="0" smtClean="0"/>
              <a:t>.  </a:t>
            </a:r>
            <a:r>
              <a:rPr lang="en-US" i="1" dirty="0" smtClean="0"/>
              <a:t>Distribute </a:t>
            </a:r>
            <a:r>
              <a:rPr lang="en-US" i="1" dirty="0"/>
              <a:t>prompts at least a week in advance of the due date for an assignment that is 2-3 pages.  The larger the assignment, the more lead-time the student needs</a:t>
            </a:r>
            <a:r>
              <a:rPr lang="en-US" i="1" dirty="0" smtClean="0"/>
              <a:t>.</a:t>
            </a:r>
          </a:p>
          <a:p>
            <a:pPr marL="274320" lvl="2" indent="-274320">
              <a:spcBef>
                <a:spcPts val="580"/>
              </a:spcBef>
              <a:buClr>
                <a:schemeClr val="accent1"/>
              </a:buClr>
              <a:buNone/>
            </a:pPr>
            <a:endParaRPr lang="en-US" i="1" dirty="0" smtClean="0"/>
          </a:p>
          <a:p>
            <a:pPr marL="274320" lvl="2" indent="-274320">
              <a:spcBef>
                <a:spcPts val="580"/>
              </a:spcBef>
              <a:buClr>
                <a:schemeClr val="accent1"/>
              </a:buClr>
            </a:pPr>
            <a:endParaRPr lang="en-US"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r>
              <a:rPr lang="en-US" dirty="0" smtClean="0">
                <a:solidFill>
                  <a:schemeClr val="accent1"/>
                </a:solidFill>
              </a:rPr>
              <a:t>Distributing the Assignment</a:t>
            </a:r>
            <a:endParaRPr lang="en-US" dirty="0">
              <a:solidFill>
                <a:schemeClr val="accent1"/>
              </a:solidFill>
            </a:endParaRPr>
          </a:p>
        </p:txBody>
      </p:sp>
      <p:sp>
        <p:nvSpPr>
          <p:cNvPr id="3" name="Content Placeholder 2"/>
          <p:cNvSpPr>
            <a:spLocks noGrp="1"/>
          </p:cNvSpPr>
          <p:nvPr>
            <p:ph sz="quarter" idx="1"/>
          </p:nvPr>
        </p:nvSpPr>
        <p:spPr>
          <a:xfrm>
            <a:off x="381000" y="1371600"/>
            <a:ext cx="7772400" cy="4724400"/>
          </a:xfrm>
        </p:spPr>
        <p:txBody>
          <a:bodyPr/>
          <a:lstStyle/>
          <a:p>
            <a:pPr marL="274320" lvl="2" indent="-274320">
              <a:spcBef>
                <a:spcPts val="580"/>
              </a:spcBef>
              <a:buClr>
                <a:schemeClr val="accent1"/>
              </a:buClr>
            </a:pPr>
            <a:r>
              <a:rPr lang="en-US" sz="2400" b="1" i="1" dirty="0" smtClean="0"/>
              <a:t>Remember to give </a:t>
            </a:r>
            <a:r>
              <a:rPr lang="en-US" sz="2400" b="1" i="1" dirty="0"/>
              <a:t>students enough time to engage the writing </a:t>
            </a:r>
            <a:r>
              <a:rPr lang="en-US" sz="2400" b="1" i="1" dirty="0" smtClean="0"/>
              <a:t>process</a:t>
            </a:r>
            <a:r>
              <a:rPr lang="en-US" sz="2400" i="1" dirty="0" smtClean="0"/>
              <a:t>.  </a:t>
            </a:r>
            <a:r>
              <a:rPr lang="en-US" i="1" dirty="0" smtClean="0"/>
              <a:t>Distribute </a:t>
            </a:r>
            <a:r>
              <a:rPr lang="en-US" i="1" dirty="0"/>
              <a:t>prompts at least a week in advance of the due date for an assignment that is 2-3 pages.  The larger the assignment, the more lead-time the student needs</a:t>
            </a:r>
            <a:r>
              <a:rPr lang="en-US" i="1" dirty="0" smtClean="0"/>
              <a:t>.</a:t>
            </a:r>
          </a:p>
          <a:p>
            <a:pPr marL="274320" lvl="2" indent="-274320">
              <a:spcBef>
                <a:spcPts val="580"/>
              </a:spcBef>
              <a:buClr>
                <a:schemeClr val="accent1"/>
              </a:buClr>
              <a:buNone/>
            </a:pPr>
            <a:endParaRPr lang="en-US" i="1" dirty="0" smtClean="0"/>
          </a:p>
          <a:p>
            <a:pPr marL="274320" lvl="2" indent="-274320">
              <a:spcBef>
                <a:spcPts val="580"/>
              </a:spcBef>
              <a:buClr>
                <a:schemeClr val="accent1"/>
              </a:buClr>
            </a:pPr>
            <a:r>
              <a:rPr lang="en-US" sz="2400" b="1" i="1" dirty="0" smtClean="0"/>
              <a:t>Distribute the rubric  with the assignment sheet.</a:t>
            </a:r>
            <a:r>
              <a:rPr lang="en-US" i="1" dirty="0" smtClean="0"/>
              <a:t>  The rubric can act as a generative tool, helping students measure their ongoing work against specific expectations.</a:t>
            </a:r>
            <a:endParaRPr lang="en-US" sz="2400" b="1" i="1" dirty="0" smtClean="0"/>
          </a:p>
          <a:p>
            <a:pPr marL="274320" lvl="2" indent="-274320">
              <a:spcBef>
                <a:spcPts val="580"/>
              </a:spcBef>
              <a:buClr>
                <a:schemeClr val="accent1"/>
              </a:buClr>
            </a:pPr>
            <a:endParaRPr lang="en-US"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r>
              <a:rPr lang="en-US" dirty="0" smtClean="0">
                <a:solidFill>
                  <a:schemeClr val="accent1"/>
                </a:solidFill>
              </a:rPr>
              <a:t>Distributing the Assignment</a:t>
            </a:r>
            <a:endParaRPr lang="en-US" dirty="0">
              <a:solidFill>
                <a:schemeClr val="accent1"/>
              </a:solidFill>
            </a:endParaRPr>
          </a:p>
        </p:txBody>
      </p:sp>
      <p:sp>
        <p:nvSpPr>
          <p:cNvPr id="3" name="Content Placeholder 2"/>
          <p:cNvSpPr>
            <a:spLocks noGrp="1"/>
          </p:cNvSpPr>
          <p:nvPr>
            <p:ph sz="quarter" idx="1"/>
          </p:nvPr>
        </p:nvSpPr>
        <p:spPr>
          <a:xfrm>
            <a:off x="381000" y="1371600"/>
            <a:ext cx="7772400" cy="4724400"/>
          </a:xfrm>
        </p:spPr>
        <p:txBody>
          <a:bodyPr/>
          <a:lstStyle/>
          <a:p>
            <a:pPr marL="274320" lvl="2" indent="-274320">
              <a:spcBef>
                <a:spcPts val="580"/>
              </a:spcBef>
              <a:buClr>
                <a:schemeClr val="accent1"/>
              </a:buClr>
            </a:pPr>
            <a:r>
              <a:rPr lang="en-US" sz="2400" b="1" i="1" dirty="0" smtClean="0"/>
              <a:t>Remember to give </a:t>
            </a:r>
            <a:r>
              <a:rPr lang="en-US" sz="2400" b="1" i="1" dirty="0"/>
              <a:t>students enough time to engage the writing </a:t>
            </a:r>
            <a:r>
              <a:rPr lang="en-US" sz="2400" b="1" i="1" dirty="0" smtClean="0"/>
              <a:t>process</a:t>
            </a:r>
            <a:r>
              <a:rPr lang="en-US" sz="2400" i="1" dirty="0" smtClean="0"/>
              <a:t>.  </a:t>
            </a:r>
            <a:r>
              <a:rPr lang="en-US" i="1" dirty="0" smtClean="0"/>
              <a:t>Distribute </a:t>
            </a:r>
            <a:r>
              <a:rPr lang="en-US" i="1" dirty="0"/>
              <a:t>prompts at least a week in advance of the due date for an assignment that is 2-3 pages.  The larger the assignment, the more lead-time the student needs</a:t>
            </a:r>
            <a:r>
              <a:rPr lang="en-US" i="1" dirty="0" smtClean="0"/>
              <a:t>.</a:t>
            </a:r>
          </a:p>
          <a:p>
            <a:pPr marL="274320" lvl="2" indent="-274320">
              <a:spcBef>
                <a:spcPts val="580"/>
              </a:spcBef>
              <a:buClr>
                <a:schemeClr val="accent1"/>
              </a:buClr>
              <a:buNone/>
            </a:pPr>
            <a:endParaRPr lang="en-US" i="1" dirty="0" smtClean="0"/>
          </a:p>
          <a:p>
            <a:pPr marL="274320" lvl="2" indent="-274320">
              <a:spcBef>
                <a:spcPts val="580"/>
              </a:spcBef>
              <a:buClr>
                <a:schemeClr val="accent1"/>
              </a:buClr>
            </a:pPr>
            <a:r>
              <a:rPr lang="en-US" sz="2400" b="1" i="1" dirty="0" smtClean="0"/>
              <a:t>Distribute the rubric  with the assignment sheet.</a:t>
            </a:r>
            <a:r>
              <a:rPr lang="en-US" i="1" dirty="0" smtClean="0"/>
              <a:t>  The rubric can act as a generative tool, helping students measure their ongoing work against specific expectations.</a:t>
            </a:r>
            <a:endParaRPr lang="en-US" sz="2400" b="1" i="1" dirty="0" smtClean="0"/>
          </a:p>
          <a:p>
            <a:pPr marL="274320" lvl="2" indent="-274320">
              <a:spcBef>
                <a:spcPts val="580"/>
              </a:spcBef>
              <a:buClr>
                <a:schemeClr val="accent1"/>
              </a:buClr>
            </a:pPr>
            <a:endParaRPr lang="en-US" sz="2400" b="1" i="1" dirty="0" smtClean="0"/>
          </a:p>
          <a:p>
            <a:pPr marL="274320" lvl="2" indent="-274320">
              <a:spcBef>
                <a:spcPts val="580"/>
              </a:spcBef>
              <a:buClr>
                <a:schemeClr val="accent1"/>
              </a:buClr>
            </a:pPr>
            <a:r>
              <a:rPr lang="en-US" sz="2400" b="1" i="1" dirty="0" smtClean="0"/>
              <a:t>Discuss the assignment with the students.</a:t>
            </a:r>
            <a:r>
              <a:rPr lang="en-US" i="1" dirty="0" smtClean="0"/>
              <a:t>  Any questions that arise will help </a:t>
            </a:r>
            <a:r>
              <a:rPr lang="en-US" i="1" u="sng" dirty="0" smtClean="0"/>
              <a:t>them</a:t>
            </a:r>
            <a:r>
              <a:rPr lang="en-US" i="1" dirty="0" smtClean="0"/>
              <a:t> produce a better product and help </a:t>
            </a:r>
            <a:r>
              <a:rPr lang="en-US" i="1" u="sng" dirty="0" smtClean="0"/>
              <a:t>you</a:t>
            </a:r>
            <a:r>
              <a:rPr lang="en-US" i="1" dirty="0" smtClean="0"/>
              <a:t> see the task through their eyes.</a:t>
            </a:r>
            <a:endParaRPr lang="en-US" sz="2400" b="1" i="1" dirty="0" smtClean="0"/>
          </a:p>
          <a:p>
            <a:pPr marL="274320" lvl="2" indent="-274320">
              <a:spcBef>
                <a:spcPts val="580"/>
              </a:spcBef>
              <a:buClr>
                <a:schemeClr val="accent1"/>
              </a:buClr>
            </a:pPr>
            <a:endParaRPr lang="en-US"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The Writing Process</a:t>
            </a:r>
            <a:endParaRPr lang="en-US" dirty="0">
              <a:solidFill>
                <a:schemeClr val="accent1"/>
              </a:solidFill>
            </a:endParaRPr>
          </a:p>
        </p:txBody>
      </p:sp>
      <p:sp>
        <p:nvSpPr>
          <p:cNvPr id="5" name="Content Placeholder 4"/>
          <p:cNvSpPr>
            <a:spLocks noGrp="1"/>
          </p:cNvSpPr>
          <p:nvPr>
            <p:ph sz="quarter" idx="1"/>
          </p:nvPr>
        </p:nvSpPr>
        <p:spPr/>
        <p:txBody>
          <a:bodyPr/>
          <a:lstStyle/>
          <a:p>
            <a:r>
              <a:rPr lang="en-US" dirty="0" smtClean="0"/>
              <a:t>Scaffold the assignment</a:t>
            </a:r>
          </a:p>
          <a:p>
            <a:r>
              <a:rPr lang="en-US" dirty="0" smtClean="0"/>
              <a:t>Require drafts</a:t>
            </a:r>
          </a:p>
          <a:p>
            <a:r>
              <a:rPr lang="en-US" dirty="0" smtClean="0"/>
              <a:t>Provide feedback on drafts</a:t>
            </a:r>
          </a:p>
          <a:p>
            <a:r>
              <a:rPr lang="en-US" dirty="0" smtClean="0"/>
              <a:t>Require a self-reflection on process and product</a:t>
            </a:r>
          </a:p>
          <a:p>
            <a:endParaRPr lang="en-US" dirty="0"/>
          </a:p>
        </p:txBody>
      </p:sp>
      <p:graphicFrame>
        <p:nvGraphicFramePr>
          <p:cNvPr id="6" name="Diagram 5"/>
          <p:cNvGraphicFramePr/>
          <p:nvPr>
            <p:extLst>
              <p:ext uri="{D42A27DB-BD31-4B8C-83A1-F6EECF244321}">
                <p14:modId xmlns:p14="http://schemas.microsoft.com/office/powerpoint/2010/main" val="136939117"/>
              </p:ext>
            </p:extLst>
          </p:nvPr>
        </p:nvGraphicFramePr>
        <p:xfrm>
          <a:off x="1066800" y="3810000"/>
          <a:ext cx="6934200" cy="2257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25088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Designing Effective Writing Assignments</a:t>
            </a:r>
            <a:endParaRPr lang="en-US" dirty="0"/>
          </a:p>
        </p:txBody>
      </p:sp>
      <p:sp>
        <p:nvSpPr>
          <p:cNvPr id="7" name="Text Placeholder 6"/>
          <p:cNvSpPr>
            <a:spLocks noGrp="1"/>
          </p:cNvSpPr>
          <p:nvPr>
            <p:ph type="body" idx="1"/>
          </p:nvPr>
        </p:nvSpPr>
        <p:spPr/>
        <p:txBody>
          <a:bodyPr/>
          <a:lstStyle/>
          <a:p>
            <a:r>
              <a:rPr lang="en-US" dirty="0" smtClean="0"/>
              <a:t>The Writing Context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solidFill>
                  <a:schemeClr val="accent1"/>
                </a:solidFill>
              </a:rPr>
              <a:t>The Writing Context</a:t>
            </a:r>
            <a:endParaRPr lang="en-US" dirty="0">
              <a:solidFill>
                <a:schemeClr val="accent1"/>
              </a:solidFill>
            </a:endParaRPr>
          </a:p>
        </p:txBody>
      </p:sp>
      <p:pic>
        <p:nvPicPr>
          <p:cNvPr id="15" name="Content Placeholder 14" descr="writing context diagram png.png"/>
          <p:cNvPicPr>
            <a:picLocks noGrp="1" noChangeAspect="1"/>
          </p:cNvPicPr>
          <p:nvPr>
            <p:ph sz="quarter" idx="1"/>
          </p:nvPr>
        </p:nvPicPr>
        <p:blipFill>
          <a:blip r:embed="rId2" cstate="print"/>
          <a:srcRect t="11446"/>
          <a:stretch>
            <a:fillRect/>
          </a:stretch>
        </p:blipFill>
        <p:spPr>
          <a:xfrm>
            <a:off x="1066800" y="1524000"/>
            <a:ext cx="6905625" cy="5029200"/>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1447</TotalTime>
  <Words>1302</Words>
  <Application>Microsoft Office PowerPoint</Application>
  <PresentationFormat>On-screen Show (4:3)</PresentationFormat>
  <Paragraphs>230</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Equity</vt:lpstr>
      <vt:lpstr>Designing Effective Writing Assignments  and Assignment Sequences</vt:lpstr>
      <vt:lpstr>PowerPoint Presentation</vt:lpstr>
      <vt:lpstr>Assigning Writing</vt:lpstr>
      <vt:lpstr>Distributing the Assignment</vt:lpstr>
      <vt:lpstr>Distributing the Assignment</vt:lpstr>
      <vt:lpstr>Distributing the Assignment</vt:lpstr>
      <vt:lpstr>The Writing Process</vt:lpstr>
      <vt:lpstr>Designing Effective Writing Assignments</vt:lpstr>
      <vt:lpstr>The Writing Context</vt:lpstr>
      <vt:lpstr>The Writing Context</vt:lpstr>
      <vt:lpstr>The Writing Context</vt:lpstr>
      <vt:lpstr>Designing Effective Writing Assignments</vt:lpstr>
      <vt:lpstr>Purpose</vt:lpstr>
      <vt:lpstr>Audience</vt:lpstr>
      <vt:lpstr>Genre/Medium</vt:lpstr>
      <vt:lpstr>Rhetorical Specifications</vt:lpstr>
      <vt:lpstr>Designing Effective Writing Assignments</vt:lpstr>
      <vt:lpstr>Prompt</vt:lpstr>
      <vt:lpstr>Prompt</vt:lpstr>
      <vt:lpstr>Prompt</vt:lpstr>
      <vt:lpstr>Prompt</vt:lpstr>
      <vt:lpstr>Prompt</vt:lpstr>
      <vt:lpstr>Prompt</vt:lpstr>
      <vt:lpstr>Prompt</vt:lpstr>
      <vt:lpstr>Common Pitfalls</vt:lpstr>
      <vt:lpstr>Remember…</vt:lpstr>
      <vt:lpstr>Designing Effective Writing Assignments</vt:lpstr>
      <vt:lpstr>Visual Layout</vt:lpstr>
      <vt:lpstr>Graphics</vt:lpstr>
      <vt:lpstr>Other Considerations</vt:lpstr>
      <vt:lpstr>Designing Effective Assignment Sequences</vt:lpstr>
      <vt:lpstr>Assignment Sequences </vt:lpstr>
      <vt:lpstr>Assignment Sequences </vt:lpstr>
      <vt:lpstr>Works Cited</vt:lpstr>
      <vt:lpstr>Workshop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Sara</dc:creator>
  <cp:lastModifiedBy>Sara Cook</cp:lastModifiedBy>
  <cp:revision>120</cp:revision>
  <dcterms:created xsi:type="dcterms:W3CDTF">2016-03-29T18:50:05Z</dcterms:created>
  <dcterms:modified xsi:type="dcterms:W3CDTF">2016-04-18T20:51:07Z</dcterms:modified>
</cp:coreProperties>
</file>