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330" r:id="rId5"/>
    <p:sldId id="259" r:id="rId6"/>
    <p:sldId id="331" r:id="rId7"/>
    <p:sldId id="261" r:id="rId8"/>
    <p:sldId id="260" r:id="rId9"/>
    <p:sldId id="266" r:id="rId10"/>
    <p:sldId id="332" r:id="rId11"/>
    <p:sldId id="263" r:id="rId12"/>
    <p:sldId id="333" r:id="rId13"/>
    <p:sldId id="334" r:id="rId14"/>
    <p:sldId id="265" r:id="rId15"/>
    <p:sldId id="267" r:id="rId16"/>
    <p:sldId id="335" r:id="rId17"/>
    <p:sldId id="268" r:id="rId18"/>
    <p:sldId id="336" r:id="rId19"/>
    <p:sldId id="269" r:id="rId20"/>
    <p:sldId id="270" r:id="rId21"/>
    <p:sldId id="358" r:id="rId22"/>
    <p:sldId id="272" r:id="rId23"/>
    <p:sldId id="264" r:id="rId24"/>
    <p:sldId id="359" r:id="rId25"/>
    <p:sldId id="273" r:id="rId26"/>
    <p:sldId id="339" r:id="rId27"/>
    <p:sldId id="271" r:id="rId28"/>
    <p:sldId id="337" r:id="rId29"/>
    <p:sldId id="338" r:id="rId30"/>
    <p:sldId id="275" r:id="rId31"/>
    <p:sldId id="360" r:id="rId32"/>
    <p:sldId id="278" r:id="rId33"/>
    <p:sldId id="340" r:id="rId34"/>
    <p:sldId id="341" r:id="rId35"/>
    <p:sldId id="277" r:id="rId36"/>
    <p:sldId id="361" r:id="rId37"/>
    <p:sldId id="274" r:id="rId38"/>
    <p:sldId id="342" r:id="rId39"/>
    <p:sldId id="276" r:id="rId40"/>
    <p:sldId id="302" r:id="rId41"/>
    <p:sldId id="279" r:id="rId42"/>
    <p:sldId id="343" r:id="rId43"/>
    <p:sldId id="301" r:id="rId44"/>
    <p:sldId id="280" r:id="rId45"/>
    <p:sldId id="317" r:id="rId46"/>
    <p:sldId id="318" r:id="rId47"/>
    <p:sldId id="344" r:id="rId48"/>
    <p:sldId id="345" r:id="rId49"/>
    <p:sldId id="316" r:id="rId50"/>
    <p:sldId id="295" r:id="rId51"/>
    <p:sldId id="319" r:id="rId52"/>
    <p:sldId id="321" r:id="rId53"/>
    <p:sldId id="322" r:id="rId54"/>
    <p:sldId id="346" r:id="rId55"/>
    <p:sldId id="347" r:id="rId56"/>
    <p:sldId id="348" r:id="rId57"/>
    <p:sldId id="320" r:id="rId58"/>
    <p:sldId id="349" r:id="rId59"/>
    <p:sldId id="323" r:id="rId60"/>
    <p:sldId id="350" r:id="rId61"/>
    <p:sldId id="324" r:id="rId62"/>
    <p:sldId id="355" r:id="rId63"/>
    <p:sldId id="351" r:id="rId64"/>
    <p:sldId id="325" r:id="rId65"/>
    <p:sldId id="352" r:id="rId66"/>
    <p:sldId id="353" r:id="rId67"/>
    <p:sldId id="354" r:id="rId68"/>
    <p:sldId id="356" r:id="rId69"/>
    <p:sldId id="326" r:id="rId70"/>
    <p:sldId id="327" r:id="rId71"/>
    <p:sldId id="357" r:id="rId72"/>
    <p:sldId id="329" r:id="rId73"/>
    <p:sldId id="328"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Cook" userId="c1f85b0a6bb27e7b" providerId="LiveId" clId="{22E4BBD9-A752-4ADC-88EC-6AE712F3BD7D}"/>
    <pc:docChg chg="undo custSel addSld delSld modSld sldOrd">
      <pc:chgData name="Sara Cook" userId="c1f85b0a6bb27e7b" providerId="LiveId" clId="{22E4BBD9-A752-4ADC-88EC-6AE712F3BD7D}" dt="2023-03-15T20:07:03.100" v="18201" actId="20577"/>
      <pc:docMkLst>
        <pc:docMk/>
      </pc:docMkLst>
      <pc:sldChg chg="modSp mod">
        <pc:chgData name="Sara Cook" userId="c1f85b0a6bb27e7b" providerId="LiveId" clId="{22E4BBD9-A752-4ADC-88EC-6AE712F3BD7D}" dt="2023-03-09T18:25:32.578" v="17326" actId="20577"/>
        <pc:sldMkLst>
          <pc:docMk/>
          <pc:sldMk cId="1402494995" sldId="256"/>
        </pc:sldMkLst>
        <pc:spChg chg="mod">
          <ac:chgData name="Sara Cook" userId="c1f85b0a6bb27e7b" providerId="LiveId" clId="{22E4BBD9-A752-4ADC-88EC-6AE712F3BD7D}" dt="2023-03-09T18:25:32.578" v="17326" actId="20577"/>
          <ac:spMkLst>
            <pc:docMk/>
            <pc:sldMk cId="1402494995" sldId="256"/>
            <ac:spMk id="2" creationId="{9C2E4A9F-4087-1E5A-EB1E-3FD301C776BB}"/>
          </ac:spMkLst>
        </pc:spChg>
      </pc:sldChg>
      <pc:sldChg chg="modSp mod">
        <pc:chgData name="Sara Cook" userId="c1f85b0a6bb27e7b" providerId="LiveId" clId="{22E4BBD9-A752-4ADC-88EC-6AE712F3BD7D}" dt="2023-03-08T15:58:23.677" v="1352" actId="20577"/>
        <pc:sldMkLst>
          <pc:docMk/>
          <pc:sldMk cId="3165681569" sldId="257"/>
        </pc:sldMkLst>
        <pc:spChg chg="mod">
          <ac:chgData name="Sara Cook" userId="c1f85b0a6bb27e7b" providerId="LiveId" clId="{22E4BBD9-A752-4ADC-88EC-6AE712F3BD7D}" dt="2023-03-06T23:23:18.929" v="65" actId="20577"/>
          <ac:spMkLst>
            <pc:docMk/>
            <pc:sldMk cId="3165681569" sldId="257"/>
            <ac:spMk id="2" creationId="{AADCF019-F9E7-09BD-551A-08A92E6CAEEA}"/>
          </ac:spMkLst>
        </pc:spChg>
        <pc:spChg chg="mod">
          <ac:chgData name="Sara Cook" userId="c1f85b0a6bb27e7b" providerId="LiveId" clId="{22E4BBD9-A752-4ADC-88EC-6AE712F3BD7D}" dt="2023-03-08T15:58:23.677" v="1352" actId="20577"/>
          <ac:spMkLst>
            <pc:docMk/>
            <pc:sldMk cId="3165681569" sldId="257"/>
            <ac:spMk id="3" creationId="{C797190E-9C28-12D5-8800-F02523F34F89}"/>
          </ac:spMkLst>
        </pc:spChg>
      </pc:sldChg>
      <pc:sldChg chg="addSp delSp modSp new mod modClrScheme chgLayout">
        <pc:chgData name="Sara Cook" userId="c1f85b0a6bb27e7b" providerId="LiveId" clId="{22E4BBD9-A752-4ADC-88EC-6AE712F3BD7D}" dt="2023-03-09T19:19:50.305" v="17729" actId="20577"/>
        <pc:sldMkLst>
          <pc:docMk/>
          <pc:sldMk cId="2124878947" sldId="258"/>
        </pc:sldMkLst>
        <pc:spChg chg="del mod ord">
          <ac:chgData name="Sara Cook" userId="c1f85b0a6bb27e7b" providerId="LiveId" clId="{22E4BBD9-A752-4ADC-88EC-6AE712F3BD7D}" dt="2023-03-06T23:31:22.983" v="336" actId="700"/>
          <ac:spMkLst>
            <pc:docMk/>
            <pc:sldMk cId="2124878947" sldId="258"/>
            <ac:spMk id="2" creationId="{BE54B896-4C2E-DE95-4FF2-736926BCA38E}"/>
          </ac:spMkLst>
        </pc:spChg>
        <pc:spChg chg="del mod ord">
          <ac:chgData name="Sara Cook" userId="c1f85b0a6bb27e7b" providerId="LiveId" clId="{22E4BBD9-A752-4ADC-88EC-6AE712F3BD7D}" dt="2023-03-06T23:31:22.983" v="336" actId="700"/>
          <ac:spMkLst>
            <pc:docMk/>
            <pc:sldMk cId="2124878947" sldId="258"/>
            <ac:spMk id="3" creationId="{E77AF6DD-7189-67E2-0A38-92AF1F8BBD70}"/>
          </ac:spMkLst>
        </pc:spChg>
        <pc:spChg chg="add mod ord">
          <ac:chgData name="Sara Cook" userId="c1f85b0a6bb27e7b" providerId="LiveId" clId="{22E4BBD9-A752-4ADC-88EC-6AE712F3BD7D}" dt="2023-03-07T00:34:29.088" v="550" actId="20577"/>
          <ac:spMkLst>
            <pc:docMk/>
            <pc:sldMk cId="2124878947" sldId="258"/>
            <ac:spMk id="4" creationId="{E9E3DCCF-7A6D-124D-0677-BB81780ECD34}"/>
          </ac:spMkLst>
        </pc:spChg>
        <pc:spChg chg="add del mod ord">
          <ac:chgData name="Sara Cook" userId="c1f85b0a6bb27e7b" providerId="LiveId" clId="{22E4BBD9-A752-4ADC-88EC-6AE712F3BD7D}" dt="2023-03-06T23:44:20.820" v="345" actId="931"/>
          <ac:spMkLst>
            <pc:docMk/>
            <pc:sldMk cId="2124878947" sldId="258"/>
            <ac:spMk id="5" creationId="{5C9381D2-4E05-1872-7EAB-DA3E2F693298}"/>
          </ac:spMkLst>
        </pc:spChg>
        <pc:spChg chg="add del mod ord">
          <ac:chgData name="Sara Cook" userId="c1f85b0a6bb27e7b" providerId="LiveId" clId="{22E4BBD9-A752-4ADC-88EC-6AE712F3BD7D}" dt="2023-03-07T00:09:41.640" v="346" actId="931"/>
          <ac:spMkLst>
            <pc:docMk/>
            <pc:sldMk cId="2124878947" sldId="258"/>
            <ac:spMk id="6" creationId="{D984F1A6-CD2A-DE01-2648-337078E1FD75}"/>
          </ac:spMkLst>
        </pc:spChg>
        <pc:spChg chg="add del mod">
          <ac:chgData name="Sara Cook" userId="c1f85b0a6bb27e7b" providerId="LiveId" clId="{22E4BBD9-A752-4ADC-88EC-6AE712F3BD7D}" dt="2023-03-07T00:11:52.552" v="354" actId="931"/>
          <ac:spMkLst>
            <pc:docMk/>
            <pc:sldMk cId="2124878947" sldId="258"/>
            <ac:spMk id="7" creationId="{4B429AA9-A7A5-C4F8-471C-83BD4FE74A98}"/>
          </ac:spMkLst>
        </pc:spChg>
        <pc:spChg chg="add mod ord">
          <ac:chgData name="Sara Cook" userId="c1f85b0a6bb27e7b" providerId="LiveId" clId="{22E4BBD9-A752-4ADC-88EC-6AE712F3BD7D}" dt="2023-03-07T00:21:51.018" v="391" actId="20577"/>
          <ac:spMkLst>
            <pc:docMk/>
            <pc:sldMk cId="2124878947" sldId="258"/>
            <ac:spMk id="11" creationId="{AB572EBB-72D6-0A57-56AD-E1FA8DEC4A40}"/>
          </ac:spMkLst>
        </pc:spChg>
        <pc:spChg chg="add mod ord">
          <ac:chgData name="Sara Cook" userId="c1f85b0a6bb27e7b" providerId="LiveId" clId="{22E4BBD9-A752-4ADC-88EC-6AE712F3BD7D}" dt="2023-03-09T19:19:50.305" v="17729" actId="20577"/>
          <ac:spMkLst>
            <pc:docMk/>
            <pc:sldMk cId="2124878947" sldId="258"/>
            <ac:spMk id="12" creationId="{765D7161-A410-3FDC-87AA-1E02A4F4DA86}"/>
          </ac:spMkLst>
        </pc:spChg>
        <pc:spChg chg="add mod">
          <ac:chgData name="Sara Cook" userId="c1f85b0a6bb27e7b" providerId="LiveId" clId="{22E4BBD9-A752-4ADC-88EC-6AE712F3BD7D}" dt="2023-03-09T19:19:44.985" v="17722" actId="478"/>
          <ac:spMkLst>
            <pc:docMk/>
            <pc:sldMk cId="2124878947" sldId="258"/>
            <ac:spMk id="14" creationId="{2B0991C5-3DC6-1798-B736-730AB71A2310}"/>
          </ac:spMkLst>
        </pc:spChg>
        <pc:picChg chg="add del mod">
          <ac:chgData name="Sara Cook" userId="c1f85b0a6bb27e7b" providerId="LiveId" clId="{22E4BBD9-A752-4ADC-88EC-6AE712F3BD7D}" dt="2023-03-07T00:10:48.379" v="353" actId="478"/>
          <ac:picMkLst>
            <pc:docMk/>
            <pc:sldMk cId="2124878947" sldId="258"/>
            <ac:picMk id="3" creationId="{04F6C681-DA3D-D9AA-25A0-90DE92B7DEC6}"/>
          </ac:picMkLst>
        </pc:picChg>
        <pc:picChg chg="add mod ord">
          <ac:chgData name="Sara Cook" userId="c1f85b0a6bb27e7b" providerId="LiveId" clId="{22E4BBD9-A752-4ADC-88EC-6AE712F3BD7D}" dt="2023-03-07T00:21:30.986" v="378" actId="700"/>
          <ac:picMkLst>
            <pc:docMk/>
            <pc:sldMk cId="2124878947" sldId="258"/>
            <ac:picMk id="8" creationId="{CD16AEAA-06C6-16E1-4B65-48883C951612}"/>
          </ac:picMkLst>
        </pc:picChg>
        <pc:picChg chg="add del mod ord">
          <ac:chgData name="Sara Cook" userId="c1f85b0a6bb27e7b" providerId="LiveId" clId="{22E4BBD9-A752-4ADC-88EC-6AE712F3BD7D}" dt="2023-03-09T19:19:44.985" v="17722" actId="478"/>
          <ac:picMkLst>
            <pc:docMk/>
            <pc:sldMk cId="2124878947" sldId="258"/>
            <ac:picMk id="10" creationId="{EC0F20FC-B477-6B5D-675F-E01D9E8E88D9}"/>
          </ac:picMkLst>
        </pc:picChg>
      </pc:sldChg>
      <pc:sldChg chg="addSp delSp modSp new mod modClrScheme chgLayout">
        <pc:chgData name="Sara Cook" userId="c1f85b0a6bb27e7b" providerId="LiveId" clId="{22E4BBD9-A752-4ADC-88EC-6AE712F3BD7D}" dt="2023-03-09T19:20:16.770" v="17733" actId="478"/>
        <pc:sldMkLst>
          <pc:docMk/>
          <pc:sldMk cId="3793120173" sldId="259"/>
        </pc:sldMkLst>
        <pc:spChg chg="mod ord">
          <ac:chgData name="Sara Cook" userId="c1f85b0a6bb27e7b" providerId="LiveId" clId="{22E4BBD9-A752-4ADC-88EC-6AE712F3BD7D}" dt="2023-03-07T00:34:37.725" v="565" actId="20577"/>
          <ac:spMkLst>
            <pc:docMk/>
            <pc:sldMk cId="3793120173" sldId="259"/>
            <ac:spMk id="2" creationId="{41FBE85A-E779-266F-B2D2-9BF04D98EAAD}"/>
          </ac:spMkLst>
        </pc:spChg>
        <pc:spChg chg="del">
          <ac:chgData name="Sara Cook" userId="c1f85b0a6bb27e7b" providerId="LiveId" clId="{22E4BBD9-A752-4ADC-88EC-6AE712F3BD7D}" dt="2023-03-07T00:15:17.696" v="367" actId="931"/>
          <ac:spMkLst>
            <pc:docMk/>
            <pc:sldMk cId="3793120173" sldId="259"/>
            <ac:spMk id="3" creationId="{A25ADE7F-FC85-DBEA-6E7A-DF52CFD7C150}"/>
          </ac:spMkLst>
        </pc:spChg>
        <pc:spChg chg="del">
          <ac:chgData name="Sara Cook" userId="c1f85b0a6bb27e7b" providerId="LiveId" clId="{22E4BBD9-A752-4ADC-88EC-6AE712F3BD7D}" dt="2023-03-07T00:15:29.354" v="368" actId="931"/>
          <ac:spMkLst>
            <pc:docMk/>
            <pc:sldMk cId="3793120173" sldId="259"/>
            <ac:spMk id="4" creationId="{B2F2DF30-222D-F692-6053-740D75063996}"/>
          </ac:spMkLst>
        </pc:spChg>
        <pc:spChg chg="add mod ord">
          <ac:chgData name="Sara Cook" userId="c1f85b0a6bb27e7b" providerId="LiveId" clId="{22E4BBD9-A752-4ADC-88EC-6AE712F3BD7D}" dt="2023-03-07T00:22:38.984" v="448" actId="20577"/>
          <ac:spMkLst>
            <pc:docMk/>
            <pc:sldMk cId="3793120173" sldId="259"/>
            <ac:spMk id="11" creationId="{ECDD42C3-65BB-F7E6-B717-2EC2E985EEC0}"/>
          </ac:spMkLst>
        </pc:spChg>
        <pc:spChg chg="add mod ord">
          <ac:chgData name="Sara Cook" userId="c1f85b0a6bb27e7b" providerId="LiveId" clId="{22E4BBD9-A752-4ADC-88EC-6AE712F3BD7D}" dt="2023-03-09T19:20:15.145" v="17731" actId="20577"/>
          <ac:spMkLst>
            <pc:docMk/>
            <pc:sldMk cId="3793120173" sldId="259"/>
            <ac:spMk id="12" creationId="{75714212-1C73-E68D-7805-2C608F7E946A}"/>
          </ac:spMkLst>
        </pc:spChg>
        <pc:spChg chg="add mod">
          <ac:chgData name="Sara Cook" userId="c1f85b0a6bb27e7b" providerId="LiveId" clId="{22E4BBD9-A752-4ADC-88EC-6AE712F3BD7D}" dt="2023-03-09T19:20:16.770" v="17733" actId="478"/>
          <ac:spMkLst>
            <pc:docMk/>
            <pc:sldMk cId="3793120173" sldId="259"/>
            <ac:spMk id="14" creationId="{91D1D8C9-9096-0D2C-C369-3FEBDE89C0C2}"/>
          </ac:spMkLst>
        </pc:spChg>
        <pc:picChg chg="add mod ord">
          <ac:chgData name="Sara Cook" userId="c1f85b0a6bb27e7b" providerId="LiveId" clId="{22E4BBD9-A752-4ADC-88EC-6AE712F3BD7D}" dt="2023-03-07T00:22:28.858" v="419" actId="700"/>
          <ac:picMkLst>
            <pc:docMk/>
            <pc:sldMk cId="3793120173" sldId="259"/>
            <ac:picMk id="6" creationId="{96F772DE-593A-94A1-5FAF-C9EFCC42505E}"/>
          </ac:picMkLst>
        </pc:picChg>
        <pc:picChg chg="add del mod ord">
          <ac:chgData name="Sara Cook" userId="c1f85b0a6bb27e7b" providerId="LiveId" clId="{22E4BBD9-A752-4ADC-88EC-6AE712F3BD7D}" dt="2023-03-09T19:20:16.770" v="17733" actId="478"/>
          <ac:picMkLst>
            <pc:docMk/>
            <pc:sldMk cId="3793120173" sldId="259"/>
            <ac:picMk id="8" creationId="{16D2719B-4202-57B1-DE53-7651B7C36628}"/>
          </ac:picMkLst>
        </pc:picChg>
        <pc:picChg chg="add del mod">
          <ac:chgData name="Sara Cook" userId="c1f85b0a6bb27e7b" providerId="LiveId" clId="{22E4BBD9-A752-4ADC-88EC-6AE712F3BD7D}" dt="2023-03-09T19:20:15.951" v="17732" actId="478"/>
          <ac:picMkLst>
            <pc:docMk/>
            <pc:sldMk cId="3793120173" sldId="259"/>
            <ac:picMk id="10" creationId="{C3194B5C-003D-15DD-7A83-7B50C812CDC6}"/>
          </ac:picMkLst>
        </pc:picChg>
      </pc:sldChg>
      <pc:sldChg chg="addSp delSp modSp new mod modClrScheme chgLayout">
        <pc:chgData name="Sara Cook" userId="c1f85b0a6bb27e7b" providerId="LiveId" clId="{22E4BBD9-A752-4ADC-88EC-6AE712F3BD7D}" dt="2023-03-08T17:09:28.596" v="3114" actId="14100"/>
        <pc:sldMkLst>
          <pc:docMk/>
          <pc:sldMk cId="2558117637" sldId="260"/>
        </pc:sldMkLst>
        <pc:spChg chg="del">
          <ac:chgData name="Sara Cook" userId="c1f85b0a6bb27e7b" providerId="LiveId" clId="{22E4BBD9-A752-4ADC-88EC-6AE712F3BD7D}" dt="2023-03-07T00:37:26.828" v="668" actId="700"/>
          <ac:spMkLst>
            <pc:docMk/>
            <pc:sldMk cId="2558117637" sldId="260"/>
            <ac:spMk id="2" creationId="{B6AFFCC6-3AC3-0B94-2217-E51345594200}"/>
          </ac:spMkLst>
        </pc:spChg>
        <pc:spChg chg="del mod ord">
          <ac:chgData name="Sara Cook" userId="c1f85b0a6bb27e7b" providerId="LiveId" clId="{22E4BBD9-A752-4ADC-88EC-6AE712F3BD7D}" dt="2023-03-07T00:37:26.828" v="668" actId="700"/>
          <ac:spMkLst>
            <pc:docMk/>
            <pc:sldMk cId="2558117637" sldId="260"/>
            <ac:spMk id="3" creationId="{0FB23F51-2B43-860A-6623-A189DBACA1E2}"/>
          </ac:spMkLst>
        </pc:spChg>
        <pc:spChg chg="del mod ord">
          <ac:chgData name="Sara Cook" userId="c1f85b0a6bb27e7b" providerId="LiveId" clId="{22E4BBD9-A752-4ADC-88EC-6AE712F3BD7D}" dt="2023-03-07T00:37:26.828" v="668" actId="700"/>
          <ac:spMkLst>
            <pc:docMk/>
            <pc:sldMk cId="2558117637" sldId="260"/>
            <ac:spMk id="4" creationId="{029935FD-510E-9CC9-8CA2-E12F3844FF04}"/>
          </ac:spMkLst>
        </pc:spChg>
        <pc:spChg chg="del">
          <ac:chgData name="Sara Cook" userId="c1f85b0a6bb27e7b" providerId="LiveId" clId="{22E4BBD9-A752-4ADC-88EC-6AE712F3BD7D}" dt="2023-03-07T00:37:26.828" v="668" actId="700"/>
          <ac:spMkLst>
            <pc:docMk/>
            <pc:sldMk cId="2558117637" sldId="260"/>
            <ac:spMk id="5" creationId="{F36BE6FC-4B4F-8BA6-402B-3BFF939EAA36}"/>
          </ac:spMkLst>
        </pc:spChg>
        <pc:spChg chg="del mod ord">
          <ac:chgData name="Sara Cook" userId="c1f85b0a6bb27e7b" providerId="LiveId" clId="{22E4BBD9-A752-4ADC-88EC-6AE712F3BD7D}" dt="2023-03-07T00:37:26.828" v="668" actId="700"/>
          <ac:spMkLst>
            <pc:docMk/>
            <pc:sldMk cId="2558117637" sldId="260"/>
            <ac:spMk id="6" creationId="{6DEA6664-6858-7CB8-B923-1CDFA6F569A7}"/>
          </ac:spMkLst>
        </pc:spChg>
        <pc:spChg chg="add del mod ord">
          <ac:chgData name="Sara Cook" userId="c1f85b0a6bb27e7b" providerId="LiveId" clId="{22E4BBD9-A752-4ADC-88EC-6AE712F3BD7D}" dt="2023-03-07T00:37:40.313" v="669" actId="700"/>
          <ac:spMkLst>
            <pc:docMk/>
            <pc:sldMk cId="2558117637" sldId="260"/>
            <ac:spMk id="7" creationId="{478C8599-9B99-F988-1E3B-EA01686184ED}"/>
          </ac:spMkLst>
        </pc:spChg>
        <pc:spChg chg="add del mod ord">
          <ac:chgData name="Sara Cook" userId="c1f85b0a6bb27e7b" providerId="LiveId" clId="{22E4BBD9-A752-4ADC-88EC-6AE712F3BD7D}" dt="2023-03-07T00:37:40.313" v="669" actId="700"/>
          <ac:spMkLst>
            <pc:docMk/>
            <pc:sldMk cId="2558117637" sldId="260"/>
            <ac:spMk id="8" creationId="{CDFFB6DE-5195-E0F2-0659-B3F214F1EFF5}"/>
          </ac:spMkLst>
        </pc:spChg>
        <pc:spChg chg="add del mod ord">
          <ac:chgData name="Sara Cook" userId="c1f85b0a6bb27e7b" providerId="LiveId" clId="{22E4BBD9-A752-4ADC-88EC-6AE712F3BD7D}" dt="2023-03-07T00:37:40.313" v="669" actId="700"/>
          <ac:spMkLst>
            <pc:docMk/>
            <pc:sldMk cId="2558117637" sldId="260"/>
            <ac:spMk id="9" creationId="{068FBC1F-ED60-6354-E8DE-C2CCCFE3C20F}"/>
          </ac:spMkLst>
        </pc:spChg>
        <pc:spChg chg="add mod ord">
          <ac:chgData name="Sara Cook" userId="c1f85b0a6bb27e7b" providerId="LiveId" clId="{22E4BBD9-A752-4ADC-88EC-6AE712F3BD7D}" dt="2023-03-07T00:44:07.290" v="857" actId="700"/>
          <ac:spMkLst>
            <pc:docMk/>
            <pc:sldMk cId="2558117637" sldId="260"/>
            <ac:spMk id="10" creationId="{8B706016-0D82-B820-EA85-0956D8F6B8D1}"/>
          </ac:spMkLst>
        </pc:spChg>
        <pc:spChg chg="add del mod ord">
          <ac:chgData name="Sara Cook" userId="c1f85b0a6bb27e7b" providerId="LiveId" clId="{22E4BBD9-A752-4ADC-88EC-6AE712F3BD7D}" dt="2023-03-07T00:43:12.406" v="816" actId="931"/>
          <ac:spMkLst>
            <pc:docMk/>
            <pc:sldMk cId="2558117637" sldId="260"/>
            <ac:spMk id="11" creationId="{D78F29F5-B055-6DDF-15ED-D197F95C88F8}"/>
          </ac:spMkLst>
        </pc:spChg>
        <pc:spChg chg="add del mod ord">
          <ac:chgData name="Sara Cook" userId="c1f85b0a6bb27e7b" providerId="LiveId" clId="{22E4BBD9-A752-4ADC-88EC-6AE712F3BD7D}" dt="2023-03-07T00:42:37.314" v="814" actId="700"/>
          <ac:spMkLst>
            <pc:docMk/>
            <pc:sldMk cId="2558117637" sldId="260"/>
            <ac:spMk id="12" creationId="{70D93266-1EB3-ACE4-0301-62CE0A6944C7}"/>
          </ac:spMkLst>
        </pc:spChg>
        <pc:spChg chg="add del mod ord">
          <ac:chgData name="Sara Cook" userId="c1f85b0a6bb27e7b" providerId="LiveId" clId="{22E4BBD9-A752-4ADC-88EC-6AE712F3BD7D}" dt="2023-03-07T00:44:07.290" v="857" actId="700"/>
          <ac:spMkLst>
            <pc:docMk/>
            <pc:sldMk cId="2558117637" sldId="260"/>
            <ac:spMk id="13" creationId="{EE002BCF-4B56-6C50-F4B1-A0E4ABD4D26D}"/>
          </ac:spMkLst>
        </pc:spChg>
        <pc:spChg chg="add mod">
          <ac:chgData name="Sara Cook" userId="c1f85b0a6bb27e7b" providerId="LiveId" clId="{22E4BBD9-A752-4ADC-88EC-6AE712F3BD7D}" dt="2023-03-08T17:09:00.680" v="3109" actId="20577"/>
          <ac:spMkLst>
            <pc:docMk/>
            <pc:sldMk cId="2558117637" sldId="260"/>
            <ac:spMk id="17" creationId="{72CA0840-76A9-08EE-DB8C-34EA1AF79DD6}"/>
          </ac:spMkLst>
        </pc:spChg>
        <pc:picChg chg="add del mod ord">
          <ac:chgData name="Sara Cook" userId="c1f85b0a6bb27e7b" providerId="LiveId" clId="{22E4BBD9-A752-4ADC-88EC-6AE712F3BD7D}" dt="2023-03-07T00:45:27.657" v="862" actId="478"/>
          <ac:picMkLst>
            <pc:docMk/>
            <pc:sldMk cId="2558117637" sldId="260"/>
            <ac:picMk id="15" creationId="{22E36C75-A0F7-DCDC-633D-12504570FD3B}"/>
          </ac:picMkLst>
        </pc:picChg>
        <pc:picChg chg="add mod">
          <ac:chgData name="Sara Cook" userId="c1f85b0a6bb27e7b" providerId="LiveId" clId="{22E4BBD9-A752-4ADC-88EC-6AE712F3BD7D}" dt="2023-03-07T00:48:29.653" v="1039"/>
          <ac:picMkLst>
            <pc:docMk/>
            <pc:sldMk cId="2558117637" sldId="260"/>
            <ac:picMk id="19" creationId="{3635DAC8-DC8B-C949-9D1A-5D60F0AD971B}"/>
          </ac:picMkLst>
        </pc:picChg>
        <pc:cxnChg chg="add mod">
          <ac:chgData name="Sara Cook" userId="c1f85b0a6bb27e7b" providerId="LiveId" clId="{22E4BBD9-A752-4ADC-88EC-6AE712F3BD7D}" dt="2023-03-07T00:49:08.809" v="1041" actId="14100"/>
          <ac:cxnSpMkLst>
            <pc:docMk/>
            <pc:sldMk cId="2558117637" sldId="260"/>
            <ac:cxnSpMk id="21" creationId="{400F687E-B35D-A3D5-9DE7-C6DA582A071E}"/>
          </ac:cxnSpMkLst>
        </pc:cxnChg>
        <pc:cxnChg chg="add mod">
          <ac:chgData name="Sara Cook" userId="c1f85b0a6bb27e7b" providerId="LiveId" clId="{22E4BBD9-A752-4ADC-88EC-6AE712F3BD7D}" dt="2023-03-08T17:09:11.251" v="3110" actId="14100"/>
          <ac:cxnSpMkLst>
            <pc:docMk/>
            <pc:sldMk cId="2558117637" sldId="260"/>
            <ac:cxnSpMk id="24" creationId="{A1C6AA56-E70B-9BDC-E19C-B5C156B05C26}"/>
          </ac:cxnSpMkLst>
        </pc:cxnChg>
        <pc:cxnChg chg="add mod">
          <ac:chgData name="Sara Cook" userId="c1f85b0a6bb27e7b" providerId="LiveId" clId="{22E4BBD9-A752-4ADC-88EC-6AE712F3BD7D}" dt="2023-03-08T17:09:14.536" v="3111" actId="14100"/>
          <ac:cxnSpMkLst>
            <pc:docMk/>
            <pc:sldMk cId="2558117637" sldId="260"/>
            <ac:cxnSpMk id="26" creationId="{2534B760-45ED-7EEA-9A12-1FD858D47BBE}"/>
          </ac:cxnSpMkLst>
        </pc:cxnChg>
        <pc:cxnChg chg="add mod">
          <ac:chgData name="Sara Cook" userId="c1f85b0a6bb27e7b" providerId="LiveId" clId="{22E4BBD9-A752-4ADC-88EC-6AE712F3BD7D}" dt="2023-03-08T17:09:17.976" v="3112" actId="14100"/>
          <ac:cxnSpMkLst>
            <pc:docMk/>
            <pc:sldMk cId="2558117637" sldId="260"/>
            <ac:cxnSpMk id="29" creationId="{1FDAB366-487E-D364-6152-2F0CE508CACE}"/>
          </ac:cxnSpMkLst>
        </pc:cxnChg>
        <pc:cxnChg chg="add mod">
          <ac:chgData name="Sara Cook" userId="c1f85b0a6bb27e7b" providerId="LiveId" clId="{22E4BBD9-A752-4ADC-88EC-6AE712F3BD7D}" dt="2023-03-08T17:09:21.286" v="3113" actId="14100"/>
          <ac:cxnSpMkLst>
            <pc:docMk/>
            <pc:sldMk cId="2558117637" sldId="260"/>
            <ac:cxnSpMk id="31" creationId="{9366E0E3-E688-71B5-8AAE-C49F95B95786}"/>
          </ac:cxnSpMkLst>
        </pc:cxnChg>
        <pc:cxnChg chg="add mod">
          <ac:chgData name="Sara Cook" userId="c1f85b0a6bb27e7b" providerId="LiveId" clId="{22E4BBD9-A752-4ADC-88EC-6AE712F3BD7D}" dt="2023-03-08T17:09:28.596" v="3114" actId="14100"/>
          <ac:cxnSpMkLst>
            <pc:docMk/>
            <pc:sldMk cId="2558117637" sldId="260"/>
            <ac:cxnSpMk id="33" creationId="{8DD6D84C-04E9-EC16-EA20-060ECC5B07D9}"/>
          </ac:cxnSpMkLst>
        </pc:cxnChg>
      </pc:sldChg>
      <pc:sldChg chg="modSp new del mod">
        <pc:chgData name="Sara Cook" userId="c1f85b0a6bb27e7b" providerId="LiveId" clId="{22E4BBD9-A752-4ADC-88EC-6AE712F3BD7D}" dt="2023-03-07T00:34:10.888" v="535" actId="2696"/>
        <pc:sldMkLst>
          <pc:docMk/>
          <pc:sldMk cId="2687935213" sldId="260"/>
        </pc:sldMkLst>
        <pc:spChg chg="mod">
          <ac:chgData name="Sara Cook" userId="c1f85b0a6bb27e7b" providerId="LiveId" clId="{22E4BBD9-A752-4ADC-88EC-6AE712F3BD7D}" dt="2023-03-07T00:33:58.208" v="534" actId="20577"/>
          <ac:spMkLst>
            <pc:docMk/>
            <pc:sldMk cId="2687935213" sldId="260"/>
            <ac:spMk id="6" creationId="{53EDA7D5-7EAB-1F63-4F2F-17A56C598B6F}"/>
          </ac:spMkLst>
        </pc:spChg>
      </pc:sldChg>
      <pc:sldChg chg="modSp new del mod">
        <pc:chgData name="Sara Cook" userId="c1f85b0a6bb27e7b" providerId="LiveId" clId="{22E4BBD9-A752-4ADC-88EC-6AE712F3BD7D}" dt="2023-03-07T00:36:20.734" v="666" actId="2696"/>
        <pc:sldMkLst>
          <pc:docMk/>
          <pc:sldMk cId="3557601525" sldId="260"/>
        </pc:sldMkLst>
        <pc:spChg chg="mod">
          <ac:chgData name="Sara Cook" userId="c1f85b0a6bb27e7b" providerId="LiveId" clId="{22E4BBD9-A752-4ADC-88EC-6AE712F3BD7D}" dt="2023-03-07T00:35:43.542" v="626" actId="20577"/>
          <ac:spMkLst>
            <pc:docMk/>
            <pc:sldMk cId="3557601525" sldId="260"/>
            <ac:spMk id="2" creationId="{BC9DAE76-F2D1-E1FE-EFB6-D8FA1B35E8E9}"/>
          </ac:spMkLst>
        </pc:spChg>
        <pc:spChg chg="mod">
          <ac:chgData name="Sara Cook" userId="c1f85b0a6bb27e7b" providerId="LiveId" clId="{22E4BBD9-A752-4ADC-88EC-6AE712F3BD7D}" dt="2023-03-07T00:36:04.589" v="665" actId="5793"/>
          <ac:spMkLst>
            <pc:docMk/>
            <pc:sldMk cId="3557601525" sldId="260"/>
            <ac:spMk id="3" creationId="{A1BF2B68-41C4-E26B-F859-5933BA211B95}"/>
          </ac:spMkLst>
        </pc:spChg>
        <pc:spChg chg="mod">
          <ac:chgData name="Sara Cook" userId="c1f85b0a6bb27e7b" providerId="LiveId" clId="{22E4BBD9-A752-4ADC-88EC-6AE712F3BD7D}" dt="2023-03-07T00:36:01.138" v="664" actId="20577"/>
          <ac:spMkLst>
            <pc:docMk/>
            <pc:sldMk cId="3557601525" sldId="260"/>
            <ac:spMk id="5" creationId="{1AC0D48B-B0C7-15F9-199D-59D3D57D87C6}"/>
          </ac:spMkLst>
        </pc:spChg>
        <pc:spChg chg="mod">
          <ac:chgData name="Sara Cook" userId="c1f85b0a6bb27e7b" providerId="LiveId" clId="{22E4BBD9-A752-4ADC-88EC-6AE712F3BD7D}" dt="2023-03-07T00:35:30.160" v="595" actId="20577"/>
          <ac:spMkLst>
            <pc:docMk/>
            <pc:sldMk cId="3557601525" sldId="260"/>
            <ac:spMk id="6" creationId="{06338379-96D7-EFBD-9E6F-C2F8A56FEC3C}"/>
          </ac:spMkLst>
        </pc:spChg>
      </pc:sldChg>
      <pc:sldChg chg="addSp delSp modSp new mod chgLayout">
        <pc:chgData name="Sara Cook" userId="c1f85b0a6bb27e7b" providerId="LiveId" clId="{22E4BBD9-A752-4ADC-88EC-6AE712F3BD7D}" dt="2023-03-07T00:43:52.877" v="856" actId="20577"/>
        <pc:sldMkLst>
          <pc:docMk/>
          <pc:sldMk cId="2934312032" sldId="261"/>
        </pc:sldMkLst>
        <pc:spChg chg="del mod ord">
          <ac:chgData name="Sara Cook" userId="c1f85b0a6bb27e7b" providerId="LiveId" clId="{22E4BBD9-A752-4ADC-88EC-6AE712F3BD7D}" dt="2023-03-07T00:43:38.225" v="818" actId="700"/>
          <ac:spMkLst>
            <pc:docMk/>
            <pc:sldMk cId="2934312032" sldId="261"/>
            <ac:spMk id="2" creationId="{3A488AC7-99B7-0105-F900-A44B0A786843}"/>
          </ac:spMkLst>
        </pc:spChg>
        <pc:spChg chg="del">
          <ac:chgData name="Sara Cook" userId="c1f85b0a6bb27e7b" providerId="LiveId" clId="{22E4BBD9-A752-4ADC-88EC-6AE712F3BD7D}" dt="2023-03-07T00:43:38.225" v="818" actId="700"/>
          <ac:spMkLst>
            <pc:docMk/>
            <pc:sldMk cId="2934312032" sldId="261"/>
            <ac:spMk id="3" creationId="{B81B4383-C164-E854-52F4-9847C68E60A8}"/>
          </ac:spMkLst>
        </pc:spChg>
        <pc:spChg chg="del">
          <ac:chgData name="Sara Cook" userId="c1f85b0a6bb27e7b" providerId="LiveId" clId="{22E4BBD9-A752-4ADC-88EC-6AE712F3BD7D}" dt="2023-03-07T00:43:38.225" v="818" actId="700"/>
          <ac:spMkLst>
            <pc:docMk/>
            <pc:sldMk cId="2934312032" sldId="261"/>
            <ac:spMk id="4" creationId="{C5BEC2E9-6D12-FA96-E016-9A3C87A98A67}"/>
          </ac:spMkLst>
        </pc:spChg>
        <pc:spChg chg="del">
          <ac:chgData name="Sara Cook" userId="c1f85b0a6bb27e7b" providerId="LiveId" clId="{22E4BBD9-A752-4ADC-88EC-6AE712F3BD7D}" dt="2023-03-07T00:43:38.225" v="818" actId="700"/>
          <ac:spMkLst>
            <pc:docMk/>
            <pc:sldMk cId="2934312032" sldId="261"/>
            <ac:spMk id="5" creationId="{C688DAC5-8DD6-1BD2-BD50-26BA99771D64}"/>
          </ac:spMkLst>
        </pc:spChg>
        <pc:spChg chg="del mod ord">
          <ac:chgData name="Sara Cook" userId="c1f85b0a6bb27e7b" providerId="LiveId" clId="{22E4BBD9-A752-4ADC-88EC-6AE712F3BD7D}" dt="2023-03-07T00:43:38.225" v="818" actId="700"/>
          <ac:spMkLst>
            <pc:docMk/>
            <pc:sldMk cId="2934312032" sldId="261"/>
            <ac:spMk id="6" creationId="{BE1F7507-BAB0-795B-8CA3-A14AD627BAE5}"/>
          </ac:spMkLst>
        </pc:spChg>
        <pc:spChg chg="add mod ord">
          <ac:chgData name="Sara Cook" userId="c1f85b0a6bb27e7b" providerId="LiveId" clId="{22E4BBD9-A752-4ADC-88EC-6AE712F3BD7D}" dt="2023-03-07T00:43:52.877" v="856" actId="20577"/>
          <ac:spMkLst>
            <pc:docMk/>
            <pc:sldMk cId="2934312032" sldId="261"/>
            <ac:spMk id="7" creationId="{4D71476F-C34F-F76B-6485-984939D779C7}"/>
          </ac:spMkLst>
        </pc:spChg>
        <pc:spChg chg="add mod ord">
          <ac:chgData name="Sara Cook" userId="c1f85b0a6bb27e7b" providerId="LiveId" clId="{22E4BBD9-A752-4ADC-88EC-6AE712F3BD7D}" dt="2023-03-07T00:43:38.225" v="818" actId="700"/>
          <ac:spMkLst>
            <pc:docMk/>
            <pc:sldMk cId="2934312032" sldId="261"/>
            <ac:spMk id="8" creationId="{98BC92AC-4F44-23A5-ECC5-E413CA463EF6}"/>
          </ac:spMkLst>
        </pc:spChg>
      </pc:sldChg>
      <pc:sldChg chg="addSp delSp modSp new del mod">
        <pc:chgData name="Sara Cook" userId="c1f85b0a6bb27e7b" providerId="LiveId" clId="{22E4BBD9-A752-4ADC-88EC-6AE712F3BD7D}" dt="2023-03-09T18:29:42.830" v="17352" actId="2696"/>
        <pc:sldMkLst>
          <pc:docMk/>
          <pc:sldMk cId="2683218272" sldId="262"/>
        </pc:sldMkLst>
        <pc:spChg chg="mod">
          <ac:chgData name="Sara Cook" userId="c1f85b0a6bb27e7b" providerId="LiveId" clId="{22E4BBD9-A752-4ADC-88EC-6AE712F3BD7D}" dt="2023-03-08T16:29:37.156" v="2505" actId="20577"/>
          <ac:spMkLst>
            <pc:docMk/>
            <pc:sldMk cId="2683218272" sldId="262"/>
            <ac:spMk id="2" creationId="{0C9337A0-31B9-1571-E449-15670C43CE06}"/>
          </ac:spMkLst>
        </pc:spChg>
        <pc:spChg chg="del">
          <ac:chgData name="Sara Cook" userId="c1f85b0a6bb27e7b" providerId="LiveId" clId="{22E4BBD9-A752-4ADC-88EC-6AE712F3BD7D}" dt="2023-03-07T00:54:36.651" v="1065" actId="931"/>
          <ac:spMkLst>
            <pc:docMk/>
            <pc:sldMk cId="2683218272" sldId="262"/>
            <ac:spMk id="3" creationId="{BF491D89-2FB7-CF0E-0730-9C375A1BB4DE}"/>
          </ac:spMkLst>
        </pc:spChg>
        <pc:spChg chg="mod">
          <ac:chgData name="Sara Cook" userId="c1f85b0a6bb27e7b" providerId="LiveId" clId="{22E4BBD9-A752-4ADC-88EC-6AE712F3BD7D}" dt="2023-03-08T20:48:03.019" v="4009" actId="20577"/>
          <ac:spMkLst>
            <pc:docMk/>
            <pc:sldMk cId="2683218272" sldId="262"/>
            <ac:spMk id="4" creationId="{FED6975D-1871-ADB6-6795-2B874E94C4FD}"/>
          </ac:spMkLst>
        </pc:spChg>
        <pc:spChg chg="add del mod">
          <ac:chgData name="Sara Cook" userId="c1f85b0a6bb27e7b" providerId="LiveId" clId="{22E4BBD9-A752-4ADC-88EC-6AE712F3BD7D}" dt="2023-03-08T17:02:17.364" v="2925" actId="931"/>
          <ac:spMkLst>
            <pc:docMk/>
            <pc:sldMk cId="2683218272" sldId="262"/>
            <ac:spMk id="8" creationId="{2DF27C4C-BA96-836D-CD8C-D78B3F08CE12}"/>
          </ac:spMkLst>
        </pc:spChg>
        <pc:picChg chg="add del mod">
          <ac:chgData name="Sara Cook" userId="c1f85b0a6bb27e7b" providerId="LiveId" clId="{22E4BBD9-A752-4ADC-88EC-6AE712F3BD7D}" dt="2023-03-08T17:02:10.225" v="2924" actId="478"/>
          <ac:picMkLst>
            <pc:docMk/>
            <pc:sldMk cId="2683218272" sldId="262"/>
            <ac:picMk id="6" creationId="{F456D9BA-2E79-0353-8DDB-30B9FF7C0E22}"/>
          </ac:picMkLst>
        </pc:picChg>
        <pc:picChg chg="add mod">
          <ac:chgData name="Sara Cook" userId="c1f85b0a6bb27e7b" providerId="LiveId" clId="{22E4BBD9-A752-4ADC-88EC-6AE712F3BD7D}" dt="2023-03-08T17:02:45.966" v="2932" actId="14100"/>
          <ac:picMkLst>
            <pc:docMk/>
            <pc:sldMk cId="2683218272" sldId="262"/>
            <ac:picMk id="10" creationId="{EE4DB13B-D361-D086-F8C7-B55D788EEEEC}"/>
          </ac:picMkLst>
        </pc:picChg>
      </pc:sldChg>
      <pc:sldChg chg="addSp delSp modSp add mod">
        <pc:chgData name="Sara Cook" userId="c1f85b0a6bb27e7b" providerId="LiveId" clId="{22E4BBD9-A752-4ADC-88EC-6AE712F3BD7D}" dt="2023-03-09T19:23:59.318" v="17749" actId="27636"/>
        <pc:sldMkLst>
          <pc:docMk/>
          <pc:sldMk cId="3656211020" sldId="263"/>
        </pc:sldMkLst>
        <pc:spChg chg="mod">
          <ac:chgData name="Sara Cook" userId="c1f85b0a6bb27e7b" providerId="LiveId" clId="{22E4BBD9-A752-4ADC-88EC-6AE712F3BD7D}" dt="2023-03-08T16:29:44.438" v="2517" actId="20577"/>
          <ac:spMkLst>
            <pc:docMk/>
            <pc:sldMk cId="3656211020" sldId="263"/>
            <ac:spMk id="2" creationId="{0C9337A0-31B9-1571-E449-15670C43CE06}"/>
          </ac:spMkLst>
        </pc:spChg>
        <pc:spChg chg="mod">
          <ac:chgData name="Sara Cook" userId="c1f85b0a6bb27e7b" providerId="LiveId" clId="{22E4BBD9-A752-4ADC-88EC-6AE712F3BD7D}" dt="2023-03-09T19:23:59.318" v="17749" actId="27636"/>
          <ac:spMkLst>
            <pc:docMk/>
            <pc:sldMk cId="3656211020" sldId="263"/>
            <ac:spMk id="4" creationId="{FED6975D-1871-ADB6-6795-2B874E94C4FD}"/>
          </ac:spMkLst>
        </pc:spChg>
        <pc:spChg chg="add del mod">
          <ac:chgData name="Sara Cook" userId="c1f85b0a6bb27e7b" providerId="LiveId" clId="{22E4BBD9-A752-4ADC-88EC-6AE712F3BD7D}" dt="2023-03-08T16:05:57.695" v="1528"/>
          <ac:spMkLst>
            <pc:docMk/>
            <pc:sldMk cId="3656211020" sldId="263"/>
            <ac:spMk id="5" creationId="{1619AE59-B353-2EC2-D4B1-B85D2DFE8570}"/>
          </ac:spMkLst>
        </pc:spChg>
        <pc:picChg chg="del">
          <ac:chgData name="Sara Cook" userId="c1f85b0a6bb27e7b" providerId="LiveId" clId="{22E4BBD9-A752-4ADC-88EC-6AE712F3BD7D}" dt="2023-03-08T16:05:16.759" v="1527" actId="478"/>
          <ac:picMkLst>
            <pc:docMk/>
            <pc:sldMk cId="3656211020" sldId="263"/>
            <ac:picMk id="6" creationId="{F456D9BA-2E79-0353-8DDB-30B9FF7C0E22}"/>
          </ac:picMkLst>
        </pc:picChg>
        <pc:picChg chg="add mod modCrop">
          <ac:chgData name="Sara Cook" userId="c1f85b0a6bb27e7b" providerId="LiveId" clId="{22E4BBD9-A752-4ADC-88EC-6AE712F3BD7D}" dt="2023-03-08T16:26:52.027" v="2460" actId="1076"/>
          <ac:picMkLst>
            <pc:docMk/>
            <pc:sldMk cId="3656211020" sldId="263"/>
            <ac:picMk id="7" creationId="{16D0CB2C-018B-E2DA-CF2E-900A5F66C711}"/>
          </ac:picMkLst>
        </pc:picChg>
      </pc:sldChg>
      <pc:sldChg chg="addSp delSp modSp new mod modClrScheme chgLayout">
        <pc:chgData name="Sara Cook" userId="c1f85b0a6bb27e7b" providerId="LiveId" clId="{22E4BBD9-A752-4ADC-88EC-6AE712F3BD7D}" dt="2023-03-15T20:03:03.053" v="18192" actId="478"/>
        <pc:sldMkLst>
          <pc:docMk/>
          <pc:sldMk cId="432676250" sldId="264"/>
        </pc:sldMkLst>
        <pc:spChg chg="mod ord">
          <ac:chgData name="Sara Cook" userId="c1f85b0a6bb27e7b" providerId="LiveId" clId="{22E4BBD9-A752-4ADC-88EC-6AE712F3BD7D}" dt="2023-03-08T21:54:12.737" v="6156" actId="700"/>
          <ac:spMkLst>
            <pc:docMk/>
            <pc:sldMk cId="432676250" sldId="264"/>
            <ac:spMk id="2" creationId="{02DB0A60-D473-6C70-48BA-7475B223D8F8}"/>
          </ac:spMkLst>
        </pc:spChg>
        <pc:spChg chg="mod ord">
          <ac:chgData name="Sara Cook" userId="c1f85b0a6bb27e7b" providerId="LiveId" clId="{22E4BBD9-A752-4ADC-88EC-6AE712F3BD7D}" dt="2023-03-08T21:55:51.363" v="6172" actId="20577"/>
          <ac:spMkLst>
            <pc:docMk/>
            <pc:sldMk cId="432676250" sldId="264"/>
            <ac:spMk id="3" creationId="{DA0AB0ED-A3CE-C866-1C4F-49F715D71F33}"/>
          </ac:spMkLst>
        </pc:spChg>
        <pc:spChg chg="add del mod ord">
          <ac:chgData name="Sara Cook" userId="c1f85b0a6bb27e7b" providerId="LiveId" clId="{22E4BBD9-A752-4ADC-88EC-6AE712F3BD7D}" dt="2023-03-08T21:35:21.265" v="6126"/>
          <ac:spMkLst>
            <pc:docMk/>
            <pc:sldMk cId="432676250" sldId="264"/>
            <ac:spMk id="4" creationId="{FDCCCFDB-8FB4-A81A-0901-0825C119CB27}"/>
          </ac:spMkLst>
        </pc:spChg>
        <pc:picChg chg="add mod ord">
          <ac:chgData name="Sara Cook" userId="c1f85b0a6bb27e7b" providerId="LiveId" clId="{22E4BBD9-A752-4ADC-88EC-6AE712F3BD7D}" dt="2023-03-08T21:56:18.284" v="6176" actId="14100"/>
          <ac:picMkLst>
            <pc:docMk/>
            <pc:sldMk cId="432676250" sldId="264"/>
            <ac:picMk id="5" creationId="{D617E818-D3BE-8148-2071-A1DCDBFA289A}"/>
          </ac:picMkLst>
        </pc:picChg>
        <pc:picChg chg="add del">
          <ac:chgData name="Sara Cook" userId="c1f85b0a6bb27e7b" providerId="LiveId" clId="{22E4BBD9-A752-4ADC-88EC-6AE712F3BD7D}" dt="2023-03-08T21:54:29.291" v="6159" actId="22"/>
          <ac:picMkLst>
            <pc:docMk/>
            <pc:sldMk cId="432676250" sldId="264"/>
            <ac:picMk id="7" creationId="{ABA825E5-3197-D337-C29E-3862AE10D5B1}"/>
          </ac:picMkLst>
        </pc:picChg>
        <pc:picChg chg="add del mod">
          <ac:chgData name="Sara Cook" userId="c1f85b0a6bb27e7b" providerId="LiveId" clId="{22E4BBD9-A752-4ADC-88EC-6AE712F3BD7D}" dt="2023-03-15T20:03:03.053" v="18192" actId="478"/>
          <ac:picMkLst>
            <pc:docMk/>
            <pc:sldMk cId="432676250" sldId="264"/>
            <ac:picMk id="9" creationId="{0C4C7F42-0D97-C71D-A07F-5F7509D58DA4}"/>
          </ac:picMkLst>
        </pc:picChg>
      </pc:sldChg>
      <pc:sldChg chg="addSp delSp modSp new mod">
        <pc:chgData name="Sara Cook" userId="c1f85b0a6bb27e7b" providerId="LiveId" clId="{22E4BBD9-A752-4ADC-88EC-6AE712F3BD7D}" dt="2023-03-09T19:25:42.818" v="17824" actId="20577"/>
        <pc:sldMkLst>
          <pc:docMk/>
          <pc:sldMk cId="1066210401" sldId="265"/>
        </pc:sldMkLst>
        <pc:spChg chg="mod">
          <ac:chgData name="Sara Cook" userId="c1f85b0a6bb27e7b" providerId="LiveId" clId="{22E4BBD9-A752-4ADC-88EC-6AE712F3BD7D}" dt="2023-03-08T16:29:29.592" v="2493" actId="20577"/>
          <ac:spMkLst>
            <pc:docMk/>
            <pc:sldMk cId="1066210401" sldId="265"/>
            <ac:spMk id="2" creationId="{CC6379C6-2BE8-D38A-1617-2E1279811715}"/>
          </ac:spMkLst>
        </pc:spChg>
        <pc:spChg chg="del">
          <ac:chgData name="Sara Cook" userId="c1f85b0a6bb27e7b" providerId="LiveId" clId="{22E4BBD9-A752-4ADC-88EC-6AE712F3BD7D}" dt="2023-03-08T16:40:09.649" v="2518" actId="931"/>
          <ac:spMkLst>
            <pc:docMk/>
            <pc:sldMk cId="1066210401" sldId="265"/>
            <ac:spMk id="3" creationId="{180AD131-8F8F-3485-ABB5-D74B55E81CD9}"/>
          </ac:spMkLst>
        </pc:spChg>
        <pc:spChg chg="mod">
          <ac:chgData name="Sara Cook" userId="c1f85b0a6bb27e7b" providerId="LiveId" clId="{22E4BBD9-A752-4ADC-88EC-6AE712F3BD7D}" dt="2023-03-09T19:25:42.818" v="17824" actId="20577"/>
          <ac:spMkLst>
            <pc:docMk/>
            <pc:sldMk cId="1066210401" sldId="265"/>
            <ac:spMk id="4" creationId="{531C43C9-C4F8-198C-8E76-533F8B7B819F}"/>
          </ac:spMkLst>
        </pc:spChg>
        <pc:spChg chg="add del mod">
          <ac:chgData name="Sara Cook" userId="c1f85b0a6bb27e7b" providerId="LiveId" clId="{22E4BBD9-A752-4ADC-88EC-6AE712F3BD7D}" dt="2023-03-08T16:44:12.291" v="2551" actId="931"/>
          <ac:spMkLst>
            <pc:docMk/>
            <pc:sldMk cId="1066210401" sldId="265"/>
            <ac:spMk id="8" creationId="{0BF9C1CE-A20D-49E0-056C-838F81853EA9}"/>
          </ac:spMkLst>
        </pc:spChg>
        <pc:picChg chg="add del mod">
          <ac:chgData name="Sara Cook" userId="c1f85b0a6bb27e7b" providerId="LiveId" clId="{22E4BBD9-A752-4ADC-88EC-6AE712F3BD7D}" dt="2023-03-08T16:43:04.686" v="2550" actId="478"/>
          <ac:picMkLst>
            <pc:docMk/>
            <pc:sldMk cId="1066210401" sldId="265"/>
            <ac:picMk id="6" creationId="{CCF06B0B-A7FA-5648-3B99-923928A1C5E8}"/>
          </ac:picMkLst>
        </pc:picChg>
        <pc:picChg chg="add mod">
          <ac:chgData name="Sara Cook" userId="c1f85b0a6bb27e7b" providerId="LiveId" clId="{22E4BBD9-A752-4ADC-88EC-6AE712F3BD7D}" dt="2023-03-08T17:08:14.227" v="3093" actId="1076"/>
          <ac:picMkLst>
            <pc:docMk/>
            <pc:sldMk cId="1066210401" sldId="265"/>
            <ac:picMk id="10" creationId="{B57E7219-4FF9-9429-6AAD-B2F0D6FF89F1}"/>
          </ac:picMkLst>
        </pc:picChg>
      </pc:sldChg>
      <pc:sldChg chg="addSp delSp modSp add mod modClrScheme chgLayout">
        <pc:chgData name="Sara Cook" userId="c1f85b0a6bb27e7b" providerId="LiveId" clId="{22E4BBD9-A752-4ADC-88EC-6AE712F3BD7D}" dt="2023-03-09T19:23:29.547" v="17745" actId="20577"/>
        <pc:sldMkLst>
          <pc:docMk/>
          <pc:sldMk cId="3031535861" sldId="266"/>
        </pc:sldMkLst>
        <pc:spChg chg="add mod ord">
          <ac:chgData name="Sara Cook" userId="c1f85b0a6bb27e7b" providerId="LiveId" clId="{22E4BBD9-A752-4ADC-88EC-6AE712F3BD7D}" dt="2023-03-08T16:48:37.821" v="2869" actId="20577"/>
          <ac:spMkLst>
            <pc:docMk/>
            <pc:sldMk cId="3031535861" sldId="266"/>
            <ac:spMk id="2" creationId="{AA989448-B854-479B-35D1-7D0A34DE5CB9}"/>
          </ac:spMkLst>
        </pc:spChg>
        <pc:spChg chg="add del mod ord">
          <ac:chgData name="Sara Cook" userId="c1f85b0a6bb27e7b" providerId="LiveId" clId="{22E4BBD9-A752-4ADC-88EC-6AE712F3BD7D}" dt="2023-03-08T16:53:32.898" v="2915" actId="931"/>
          <ac:spMkLst>
            <pc:docMk/>
            <pc:sldMk cId="3031535861" sldId="266"/>
            <ac:spMk id="3" creationId="{88CB9669-1192-FF5D-4597-8A14E39CF44D}"/>
          </ac:spMkLst>
        </pc:spChg>
        <pc:spChg chg="add mod ord">
          <ac:chgData name="Sara Cook" userId="c1f85b0a6bb27e7b" providerId="LiveId" clId="{22E4BBD9-A752-4ADC-88EC-6AE712F3BD7D}" dt="2023-03-09T19:23:29.547" v="17745" actId="20577"/>
          <ac:spMkLst>
            <pc:docMk/>
            <pc:sldMk cId="3031535861" sldId="266"/>
            <ac:spMk id="4" creationId="{097B6160-2D03-4D82-602B-765146A60953}"/>
          </ac:spMkLst>
        </pc:spChg>
        <pc:spChg chg="mod ord">
          <ac:chgData name="Sara Cook" userId="c1f85b0a6bb27e7b" providerId="LiveId" clId="{22E4BBD9-A752-4ADC-88EC-6AE712F3BD7D}" dt="2023-03-08T16:48:31.148" v="2854" actId="700"/>
          <ac:spMkLst>
            <pc:docMk/>
            <pc:sldMk cId="3031535861" sldId="266"/>
            <ac:spMk id="10" creationId="{8B706016-0D82-B820-EA85-0956D8F6B8D1}"/>
          </ac:spMkLst>
        </pc:spChg>
        <pc:spChg chg="add mod">
          <ac:chgData name="Sara Cook" userId="c1f85b0a6bb27e7b" providerId="LiveId" clId="{22E4BBD9-A752-4ADC-88EC-6AE712F3BD7D}" dt="2023-03-09T19:23:26.446" v="17744" actId="478"/>
          <ac:spMkLst>
            <pc:docMk/>
            <pc:sldMk cId="3031535861" sldId="266"/>
            <ac:spMk id="13" creationId="{6B5E97E3-205F-8323-45F3-C107990FFF72}"/>
          </ac:spMkLst>
        </pc:spChg>
        <pc:spChg chg="mod ord">
          <ac:chgData name="Sara Cook" userId="c1f85b0a6bb27e7b" providerId="LiveId" clId="{22E4BBD9-A752-4ADC-88EC-6AE712F3BD7D}" dt="2023-03-08T16:50:39.222" v="2906" actId="20577"/>
          <ac:spMkLst>
            <pc:docMk/>
            <pc:sldMk cId="3031535861" sldId="266"/>
            <ac:spMk id="17" creationId="{72CA0840-76A9-08EE-DB8C-34EA1AF79DD6}"/>
          </ac:spMkLst>
        </pc:spChg>
        <pc:picChg chg="add del mod">
          <ac:chgData name="Sara Cook" userId="c1f85b0a6bb27e7b" providerId="LiveId" clId="{22E4BBD9-A752-4ADC-88EC-6AE712F3BD7D}" dt="2023-03-08T16:50:27.680" v="2895" actId="931"/>
          <ac:picMkLst>
            <pc:docMk/>
            <pc:sldMk cId="3031535861" sldId="266"/>
            <ac:picMk id="6" creationId="{65CBA5B7-428F-153D-7D53-A7E591E35EDF}"/>
          </ac:picMkLst>
        </pc:picChg>
        <pc:picChg chg="add del mod">
          <ac:chgData name="Sara Cook" userId="c1f85b0a6bb27e7b" providerId="LiveId" clId="{22E4BBD9-A752-4ADC-88EC-6AE712F3BD7D}" dt="2023-03-09T19:23:26.446" v="17744" actId="478"/>
          <ac:picMkLst>
            <pc:docMk/>
            <pc:sldMk cId="3031535861" sldId="266"/>
            <ac:picMk id="8" creationId="{52F6DF33-4F5A-3CB5-672E-3EC49B90FC61}"/>
          </ac:picMkLst>
        </pc:picChg>
        <pc:picChg chg="add mod">
          <ac:chgData name="Sara Cook" userId="c1f85b0a6bb27e7b" providerId="LiveId" clId="{22E4BBD9-A752-4ADC-88EC-6AE712F3BD7D}" dt="2023-03-08T16:54:08.580" v="2917" actId="1076"/>
          <ac:picMkLst>
            <pc:docMk/>
            <pc:sldMk cId="3031535861" sldId="266"/>
            <ac:picMk id="11" creationId="{90A133EE-C378-57A4-ED29-D7DA19A53B5F}"/>
          </ac:picMkLst>
        </pc:picChg>
        <pc:picChg chg="del">
          <ac:chgData name="Sara Cook" userId="c1f85b0a6bb27e7b" providerId="LiveId" clId="{22E4BBD9-A752-4ADC-88EC-6AE712F3BD7D}" dt="2023-03-08T16:48:23.638" v="2851" actId="478"/>
          <ac:picMkLst>
            <pc:docMk/>
            <pc:sldMk cId="3031535861" sldId="266"/>
            <ac:picMk id="19" creationId="{3635DAC8-DC8B-C949-9D1A-5D60F0AD971B}"/>
          </ac:picMkLst>
        </pc:picChg>
        <pc:cxnChg chg="del">
          <ac:chgData name="Sara Cook" userId="c1f85b0a6bb27e7b" providerId="LiveId" clId="{22E4BBD9-A752-4ADC-88EC-6AE712F3BD7D}" dt="2023-03-08T16:47:01.953" v="2751" actId="478"/>
          <ac:cxnSpMkLst>
            <pc:docMk/>
            <pc:sldMk cId="3031535861" sldId="266"/>
            <ac:cxnSpMk id="21" creationId="{400F687E-B35D-A3D5-9DE7-C6DA582A071E}"/>
          </ac:cxnSpMkLst>
        </pc:cxnChg>
        <pc:cxnChg chg="del">
          <ac:chgData name="Sara Cook" userId="c1f85b0a6bb27e7b" providerId="LiveId" clId="{22E4BBD9-A752-4ADC-88EC-6AE712F3BD7D}" dt="2023-03-08T16:47:03.093" v="2752" actId="478"/>
          <ac:cxnSpMkLst>
            <pc:docMk/>
            <pc:sldMk cId="3031535861" sldId="266"/>
            <ac:cxnSpMk id="24" creationId="{A1C6AA56-E70B-9BDC-E19C-B5C156B05C26}"/>
          </ac:cxnSpMkLst>
        </pc:cxnChg>
        <pc:cxnChg chg="del">
          <ac:chgData name="Sara Cook" userId="c1f85b0a6bb27e7b" providerId="LiveId" clId="{22E4BBD9-A752-4ADC-88EC-6AE712F3BD7D}" dt="2023-03-08T16:47:04.419" v="2753" actId="478"/>
          <ac:cxnSpMkLst>
            <pc:docMk/>
            <pc:sldMk cId="3031535861" sldId="266"/>
            <ac:cxnSpMk id="26" creationId="{2534B760-45ED-7EEA-9A12-1FD858D47BBE}"/>
          </ac:cxnSpMkLst>
        </pc:cxnChg>
        <pc:cxnChg chg="del">
          <ac:chgData name="Sara Cook" userId="c1f85b0a6bb27e7b" providerId="LiveId" clId="{22E4BBD9-A752-4ADC-88EC-6AE712F3BD7D}" dt="2023-03-08T16:47:05.437" v="2754" actId="478"/>
          <ac:cxnSpMkLst>
            <pc:docMk/>
            <pc:sldMk cId="3031535861" sldId="266"/>
            <ac:cxnSpMk id="29" creationId="{1FDAB366-487E-D364-6152-2F0CE508CACE}"/>
          </ac:cxnSpMkLst>
        </pc:cxnChg>
        <pc:cxnChg chg="del">
          <ac:chgData name="Sara Cook" userId="c1f85b0a6bb27e7b" providerId="LiveId" clId="{22E4BBD9-A752-4ADC-88EC-6AE712F3BD7D}" dt="2023-03-08T16:47:06.228" v="2755" actId="478"/>
          <ac:cxnSpMkLst>
            <pc:docMk/>
            <pc:sldMk cId="3031535861" sldId="266"/>
            <ac:cxnSpMk id="31" creationId="{9366E0E3-E688-71B5-8AAE-C49F95B95786}"/>
          </ac:cxnSpMkLst>
        </pc:cxnChg>
        <pc:cxnChg chg="del">
          <ac:chgData name="Sara Cook" userId="c1f85b0a6bb27e7b" providerId="LiveId" clId="{22E4BBD9-A752-4ADC-88EC-6AE712F3BD7D}" dt="2023-03-08T16:47:06.940" v="2756" actId="478"/>
          <ac:cxnSpMkLst>
            <pc:docMk/>
            <pc:sldMk cId="3031535861" sldId="266"/>
            <ac:cxnSpMk id="33" creationId="{8DD6D84C-04E9-EC16-EA20-060ECC5B07D9}"/>
          </ac:cxnSpMkLst>
        </pc:cxnChg>
      </pc:sldChg>
      <pc:sldChg chg="addSp delSp modSp new mod">
        <pc:chgData name="Sara Cook" userId="c1f85b0a6bb27e7b" providerId="LiveId" clId="{22E4BBD9-A752-4ADC-88EC-6AE712F3BD7D}" dt="2023-03-09T19:27:39.392" v="17876" actId="20577"/>
        <pc:sldMkLst>
          <pc:docMk/>
          <pc:sldMk cId="1497740730" sldId="267"/>
        </pc:sldMkLst>
        <pc:spChg chg="mod">
          <ac:chgData name="Sara Cook" userId="c1f85b0a6bb27e7b" providerId="LiveId" clId="{22E4BBD9-A752-4ADC-88EC-6AE712F3BD7D}" dt="2023-03-08T17:18:04.458" v="3288" actId="20577"/>
          <ac:spMkLst>
            <pc:docMk/>
            <pc:sldMk cId="1497740730" sldId="267"/>
            <ac:spMk id="2" creationId="{431A196B-FEE0-64B1-D608-F7D753C37A01}"/>
          </ac:spMkLst>
        </pc:spChg>
        <pc:spChg chg="del">
          <ac:chgData name="Sara Cook" userId="c1f85b0a6bb27e7b" providerId="LiveId" clId="{22E4BBD9-A752-4ADC-88EC-6AE712F3BD7D}" dt="2023-03-08T17:14:45.340" v="3129" actId="931"/>
          <ac:spMkLst>
            <pc:docMk/>
            <pc:sldMk cId="1497740730" sldId="267"/>
            <ac:spMk id="3" creationId="{2BD02A92-B3DE-FB59-14D5-D6D2CE2A6A89}"/>
          </ac:spMkLst>
        </pc:spChg>
        <pc:spChg chg="mod">
          <ac:chgData name="Sara Cook" userId="c1f85b0a6bb27e7b" providerId="LiveId" clId="{22E4BBD9-A752-4ADC-88EC-6AE712F3BD7D}" dt="2023-03-09T19:27:39.392" v="17876" actId="20577"/>
          <ac:spMkLst>
            <pc:docMk/>
            <pc:sldMk cId="1497740730" sldId="267"/>
            <ac:spMk id="4" creationId="{AB782C31-8E0B-934B-1484-E740236D4419}"/>
          </ac:spMkLst>
        </pc:spChg>
        <pc:picChg chg="add mod">
          <ac:chgData name="Sara Cook" userId="c1f85b0a6bb27e7b" providerId="LiveId" clId="{22E4BBD9-A752-4ADC-88EC-6AE712F3BD7D}" dt="2023-03-08T17:25:25.229" v="3775" actId="1076"/>
          <ac:picMkLst>
            <pc:docMk/>
            <pc:sldMk cId="1497740730" sldId="267"/>
            <ac:picMk id="6" creationId="{C789E3B4-8A4E-1BF7-B00F-3504D65B9FF4}"/>
          </ac:picMkLst>
        </pc:picChg>
      </pc:sldChg>
      <pc:sldChg chg="addSp delSp modSp new mod">
        <pc:chgData name="Sara Cook" userId="c1f85b0a6bb27e7b" providerId="LiveId" clId="{22E4BBD9-A752-4ADC-88EC-6AE712F3BD7D}" dt="2023-03-09T19:29:26.480" v="17936" actId="20577"/>
        <pc:sldMkLst>
          <pc:docMk/>
          <pc:sldMk cId="3054458692" sldId="268"/>
        </pc:sldMkLst>
        <pc:spChg chg="mod">
          <ac:chgData name="Sara Cook" userId="c1f85b0a6bb27e7b" providerId="LiveId" clId="{22E4BBD9-A752-4ADC-88EC-6AE712F3BD7D}" dt="2023-03-08T17:26:04.973" v="3795" actId="20577"/>
          <ac:spMkLst>
            <pc:docMk/>
            <pc:sldMk cId="3054458692" sldId="268"/>
            <ac:spMk id="2" creationId="{E2776A8C-2C39-E5DD-4375-0DA89B0C6F6A}"/>
          </ac:spMkLst>
        </pc:spChg>
        <pc:spChg chg="del">
          <ac:chgData name="Sara Cook" userId="c1f85b0a6bb27e7b" providerId="LiveId" clId="{22E4BBD9-A752-4ADC-88EC-6AE712F3BD7D}" dt="2023-03-08T17:35:04.664" v="3833" actId="931"/>
          <ac:spMkLst>
            <pc:docMk/>
            <pc:sldMk cId="3054458692" sldId="268"/>
            <ac:spMk id="3" creationId="{F2BEB7E3-9F0E-C2B8-7895-931FA35D7546}"/>
          </ac:spMkLst>
        </pc:spChg>
        <pc:spChg chg="mod">
          <ac:chgData name="Sara Cook" userId="c1f85b0a6bb27e7b" providerId="LiveId" clId="{22E4BBD9-A752-4ADC-88EC-6AE712F3BD7D}" dt="2023-03-09T19:29:26.480" v="17936" actId="20577"/>
          <ac:spMkLst>
            <pc:docMk/>
            <pc:sldMk cId="3054458692" sldId="268"/>
            <ac:spMk id="4" creationId="{C4569330-ECCB-E68E-02E5-64C34B868204}"/>
          </ac:spMkLst>
        </pc:spChg>
        <pc:picChg chg="add mod">
          <ac:chgData name="Sara Cook" userId="c1f85b0a6bb27e7b" providerId="LiveId" clId="{22E4BBD9-A752-4ADC-88EC-6AE712F3BD7D}" dt="2023-03-08T17:46:56.154" v="3987" actId="14100"/>
          <ac:picMkLst>
            <pc:docMk/>
            <pc:sldMk cId="3054458692" sldId="268"/>
            <ac:picMk id="6" creationId="{F536A715-3BAA-962E-9345-FF91666B193D}"/>
          </ac:picMkLst>
        </pc:picChg>
      </pc:sldChg>
      <pc:sldChg chg="addSp delSp modSp add mod">
        <pc:chgData name="Sara Cook" userId="c1f85b0a6bb27e7b" providerId="LiveId" clId="{22E4BBD9-A752-4ADC-88EC-6AE712F3BD7D}" dt="2023-03-08T21:11:17.124" v="5064" actId="20577"/>
        <pc:sldMkLst>
          <pc:docMk/>
          <pc:sldMk cId="1001246067" sldId="269"/>
        </pc:sldMkLst>
        <pc:spChg chg="mod">
          <ac:chgData name="Sara Cook" userId="c1f85b0a6bb27e7b" providerId="LiveId" clId="{22E4BBD9-A752-4ADC-88EC-6AE712F3BD7D}" dt="2023-03-08T17:26:30.140" v="3819" actId="20577"/>
          <ac:spMkLst>
            <pc:docMk/>
            <pc:sldMk cId="1001246067" sldId="269"/>
            <ac:spMk id="2" creationId="{E2776A8C-2C39-E5DD-4375-0DA89B0C6F6A}"/>
          </ac:spMkLst>
        </pc:spChg>
        <pc:spChg chg="del">
          <ac:chgData name="Sara Cook" userId="c1f85b0a6bb27e7b" providerId="LiveId" clId="{22E4BBD9-A752-4ADC-88EC-6AE712F3BD7D}" dt="2023-03-08T17:45:19.864" v="3979" actId="931"/>
          <ac:spMkLst>
            <pc:docMk/>
            <pc:sldMk cId="1001246067" sldId="269"/>
            <ac:spMk id="3" creationId="{F2BEB7E3-9F0E-C2B8-7895-931FA35D7546}"/>
          </ac:spMkLst>
        </pc:spChg>
        <pc:spChg chg="mod">
          <ac:chgData name="Sara Cook" userId="c1f85b0a6bb27e7b" providerId="LiveId" clId="{22E4BBD9-A752-4ADC-88EC-6AE712F3BD7D}" dt="2023-03-08T21:11:17.124" v="5064" actId="20577"/>
          <ac:spMkLst>
            <pc:docMk/>
            <pc:sldMk cId="1001246067" sldId="269"/>
            <ac:spMk id="4" creationId="{C4569330-ECCB-E68E-02E5-64C34B868204}"/>
          </ac:spMkLst>
        </pc:spChg>
        <pc:picChg chg="add mod">
          <ac:chgData name="Sara Cook" userId="c1f85b0a6bb27e7b" providerId="LiveId" clId="{22E4BBD9-A752-4ADC-88EC-6AE712F3BD7D}" dt="2023-03-08T17:47:19.571" v="3992" actId="1076"/>
          <ac:picMkLst>
            <pc:docMk/>
            <pc:sldMk cId="1001246067" sldId="269"/>
            <ac:picMk id="6" creationId="{AC6AFE88-FB32-3B18-478B-E1A6EF638819}"/>
          </ac:picMkLst>
        </pc:picChg>
      </pc:sldChg>
      <pc:sldChg chg="addSp delSp modSp add mod modClrScheme chgLayout">
        <pc:chgData name="Sara Cook" userId="c1f85b0a6bb27e7b" providerId="LiveId" clId="{22E4BBD9-A752-4ADC-88EC-6AE712F3BD7D}" dt="2023-03-09T22:11:39.421" v="18190" actId="27636"/>
        <pc:sldMkLst>
          <pc:docMk/>
          <pc:sldMk cId="3228687824" sldId="270"/>
        </pc:sldMkLst>
        <pc:spChg chg="mod ord">
          <ac:chgData name="Sara Cook" userId="c1f85b0a6bb27e7b" providerId="LiveId" clId="{22E4BBD9-A752-4ADC-88EC-6AE712F3BD7D}" dt="2023-03-08T17:37:04.978" v="3834" actId="700"/>
          <ac:spMkLst>
            <pc:docMk/>
            <pc:sldMk cId="3228687824" sldId="270"/>
            <ac:spMk id="2" creationId="{E2776A8C-2C39-E5DD-4375-0DA89B0C6F6A}"/>
          </ac:spMkLst>
        </pc:spChg>
        <pc:spChg chg="del mod ord">
          <ac:chgData name="Sara Cook" userId="c1f85b0a6bb27e7b" providerId="LiveId" clId="{22E4BBD9-A752-4ADC-88EC-6AE712F3BD7D}" dt="2023-03-08T17:37:04.978" v="3834" actId="700"/>
          <ac:spMkLst>
            <pc:docMk/>
            <pc:sldMk cId="3228687824" sldId="270"/>
            <ac:spMk id="3" creationId="{F2BEB7E3-9F0E-C2B8-7895-931FA35D7546}"/>
          </ac:spMkLst>
        </pc:spChg>
        <pc:spChg chg="del">
          <ac:chgData name="Sara Cook" userId="c1f85b0a6bb27e7b" providerId="LiveId" clId="{22E4BBD9-A752-4ADC-88EC-6AE712F3BD7D}" dt="2023-03-08T17:37:04.978" v="3834" actId="700"/>
          <ac:spMkLst>
            <pc:docMk/>
            <pc:sldMk cId="3228687824" sldId="270"/>
            <ac:spMk id="4" creationId="{C4569330-ECCB-E68E-02E5-64C34B868204}"/>
          </ac:spMkLst>
        </pc:spChg>
        <pc:spChg chg="add mod ord">
          <ac:chgData name="Sara Cook" userId="c1f85b0a6bb27e7b" providerId="LiveId" clId="{22E4BBD9-A752-4ADC-88EC-6AE712F3BD7D}" dt="2023-03-09T22:11:39.421" v="18190" actId="27636"/>
          <ac:spMkLst>
            <pc:docMk/>
            <pc:sldMk cId="3228687824" sldId="270"/>
            <ac:spMk id="5" creationId="{C48227F5-B797-9BA5-3159-F709EE28DB82}"/>
          </ac:spMkLst>
        </pc:spChg>
        <pc:picChg chg="add mod modCrop">
          <ac:chgData name="Sara Cook" userId="c1f85b0a6bb27e7b" providerId="LiveId" clId="{22E4BBD9-A752-4ADC-88EC-6AE712F3BD7D}" dt="2023-03-08T21:19:18.109" v="5578" actId="1076"/>
          <ac:picMkLst>
            <pc:docMk/>
            <pc:sldMk cId="3228687824" sldId="270"/>
            <ac:picMk id="7" creationId="{80CCEC53-EFC0-05C9-140B-D3D1DE30A953}"/>
          </ac:picMkLst>
        </pc:picChg>
      </pc:sldChg>
      <pc:sldChg chg="addSp delSp modSp new mod modClrScheme chgLayout">
        <pc:chgData name="Sara Cook" userId="c1f85b0a6bb27e7b" providerId="LiveId" clId="{22E4BBD9-A752-4ADC-88EC-6AE712F3BD7D}" dt="2023-03-09T19:35:52.323" v="17979" actId="20577"/>
        <pc:sldMkLst>
          <pc:docMk/>
          <pc:sldMk cId="2031051890" sldId="271"/>
        </pc:sldMkLst>
        <pc:spChg chg="del mod ord">
          <ac:chgData name="Sara Cook" userId="c1f85b0a6bb27e7b" providerId="LiveId" clId="{22E4BBD9-A752-4ADC-88EC-6AE712F3BD7D}" dt="2023-03-08T21:12:51.672" v="5066" actId="700"/>
          <ac:spMkLst>
            <pc:docMk/>
            <pc:sldMk cId="2031051890" sldId="271"/>
            <ac:spMk id="2" creationId="{62A04466-DE1C-3838-7C8C-79FD06F3EAB5}"/>
          </ac:spMkLst>
        </pc:spChg>
        <pc:spChg chg="del mod ord">
          <ac:chgData name="Sara Cook" userId="c1f85b0a6bb27e7b" providerId="LiveId" clId="{22E4BBD9-A752-4ADC-88EC-6AE712F3BD7D}" dt="2023-03-08T21:12:51.672" v="5066" actId="700"/>
          <ac:spMkLst>
            <pc:docMk/>
            <pc:sldMk cId="2031051890" sldId="271"/>
            <ac:spMk id="3" creationId="{D5004AE8-29C4-96DF-E913-51F760BFDE0A}"/>
          </ac:spMkLst>
        </pc:spChg>
        <pc:spChg chg="add del mod ord">
          <ac:chgData name="Sara Cook" userId="c1f85b0a6bb27e7b" providerId="LiveId" clId="{22E4BBD9-A752-4ADC-88EC-6AE712F3BD7D}" dt="2023-03-08T21:12:54.042" v="5067" actId="700"/>
          <ac:spMkLst>
            <pc:docMk/>
            <pc:sldMk cId="2031051890" sldId="271"/>
            <ac:spMk id="4" creationId="{A36A8161-4E04-F38C-5B11-87739D288608}"/>
          </ac:spMkLst>
        </pc:spChg>
        <pc:spChg chg="add del mod ord">
          <ac:chgData name="Sara Cook" userId="c1f85b0a6bb27e7b" providerId="LiveId" clId="{22E4BBD9-A752-4ADC-88EC-6AE712F3BD7D}" dt="2023-03-08T21:12:54.042" v="5067" actId="700"/>
          <ac:spMkLst>
            <pc:docMk/>
            <pc:sldMk cId="2031051890" sldId="271"/>
            <ac:spMk id="5" creationId="{CC4888A8-AAE5-4B45-C294-2EEF2C535E4B}"/>
          </ac:spMkLst>
        </pc:spChg>
        <pc:spChg chg="add del mod ord">
          <ac:chgData name="Sara Cook" userId="c1f85b0a6bb27e7b" providerId="LiveId" clId="{22E4BBD9-A752-4ADC-88EC-6AE712F3BD7D}" dt="2023-03-08T21:12:54.042" v="5067" actId="700"/>
          <ac:spMkLst>
            <pc:docMk/>
            <pc:sldMk cId="2031051890" sldId="271"/>
            <ac:spMk id="6" creationId="{346F0588-639B-8681-09C7-64BA72F86BD7}"/>
          </ac:spMkLst>
        </pc:spChg>
        <pc:spChg chg="add del mod ord">
          <ac:chgData name="Sara Cook" userId="c1f85b0a6bb27e7b" providerId="LiveId" clId="{22E4BBD9-A752-4ADC-88EC-6AE712F3BD7D}" dt="2023-03-08T21:12:54.042" v="5067" actId="700"/>
          <ac:spMkLst>
            <pc:docMk/>
            <pc:sldMk cId="2031051890" sldId="271"/>
            <ac:spMk id="7" creationId="{969E6DAD-79F0-0859-A5AA-48A0AB95EC86}"/>
          </ac:spMkLst>
        </pc:spChg>
        <pc:spChg chg="add del mod ord">
          <ac:chgData name="Sara Cook" userId="c1f85b0a6bb27e7b" providerId="LiveId" clId="{22E4BBD9-A752-4ADC-88EC-6AE712F3BD7D}" dt="2023-03-08T21:12:54.042" v="5067" actId="700"/>
          <ac:spMkLst>
            <pc:docMk/>
            <pc:sldMk cId="2031051890" sldId="271"/>
            <ac:spMk id="8" creationId="{834D1C78-C480-C22B-79C3-1156230DDEE4}"/>
          </ac:spMkLst>
        </pc:spChg>
        <pc:spChg chg="add mod ord">
          <ac:chgData name="Sara Cook" userId="c1f85b0a6bb27e7b" providerId="LiveId" clId="{22E4BBD9-A752-4ADC-88EC-6AE712F3BD7D}" dt="2023-03-08T22:38:52.152" v="7970" actId="20577"/>
          <ac:spMkLst>
            <pc:docMk/>
            <pc:sldMk cId="2031051890" sldId="271"/>
            <ac:spMk id="9" creationId="{FA89874F-2E02-53C5-4705-CCAF228A1556}"/>
          </ac:spMkLst>
        </pc:spChg>
        <pc:spChg chg="add mod ord">
          <ac:chgData name="Sara Cook" userId="c1f85b0a6bb27e7b" providerId="LiveId" clId="{22E4BBD9-A752-4ADC-88EC-6AE712F3BD7D}" dt="2023-03-09T19:35:52.323" v="17979" actId="20577"/>
          <ac:spMkLst>
            <pc:docMk/>
            <pc:sldMk cId="2031051890" sldId="271"/>
            <ac:spMk id="10" creationId="{1D05F03C-A1D9-CE53-7689-8DB703C85BB4}"/>
          </ac:spMkLst>
        </pc:spChg>
        <pc:spChg chg="add del mod ord">
          <ac:chgData name="Sara Cook" userId="c1f85b0a6bb27e7b" providerId="LiveId" clId="{22E4BBD9-A752-4ADC-88EC-6AE712F3BD7D}" dt="2023-03-08T21:58:12.426" v="6212" actId="931"/>
          <ac:spMkLst>
            <pc:docMk/>
            <pc:sldMk cId="2031051890" sldId="271"/>
            <ac:spMk id="11" creationId="{8C8F6540-05B3-3608-6C21-94B864B62F9E}"/>
          </ac:spMkLst>
        </pc:spChg>
        <pc:picChg chg="add mod">
          <ac:chgData name="Sara Cook" userId="c1f85b0a6bb27e7b" providerId="LiveId" clId="{22E4BBD9-A752-4ADC-88EC-6AE712F3BD7D}" dt="2023-03-08T22:04:56.726" v="6826" actId="14100"/>
          <ac:picMkLst>
            <pc:docMk/>
            <pc:sldMk cId="2031051890" sldId="271"/>
            <ac:picMk id="13" creationId="{EFA1E62B-491B-5D87-EE7C-ACE9E63CF870}"/>
          </ac:picMkLst>
        </pc:picChg>
      </pc:sldChg>
      <pc:sldChg chg="modSp new mod">
        <pc:chgData name="Sara Cook" userId="c1f85b0a6bb27e7b" providerId="LiveId" clId="{22E4BBD9-A752-4ADC-88EC-6AE712F3BD7D}" dt="2023-03-08T21:57:29.664" v="6211" actId="20577"/>
        <pc:sldMkLst>
          <pc:docMk/>
          <pc:sldMk cId="4010435208" sldId="272"/>
        </pc:sldMkLst>
        <pc:spChg chg="mod">
          <ac:chgData name="Sara Cook" userId="c1f85b0a6bb27e7b" providerId="LiveId" clId="{22E4BBD9-A752-4ADC-88EC-6AE712F3BD7D}" dt="2023-03-08T21:24:14.578" v="5631" actId="20577"/>
          <ac:spMkLst>
            <pc:docMk/>
            <pc:sldMk cId="4010435208" sldId="272"/>
            <ac:spMk id="2" creationId="{2016E443-4AEC-E79C-7D38-A73049F37A33}"/>
          </ac:spMkLst>
        </pc:spChg>
        <pc:spChg chg="mod">
          <ac:chgData name="Sara Cook" userId="c1f85b0a6bb27e7b" providerId="LiveId" clId="{22E4BBD9-A752-4ADC-88EC-6AE712F3BD7D}" dt="2023-03-08T21:57:29.664" v="6211" actId="20577"/>
          <ac:spMkLst>
            <pc:docMk/>
            <pc:sldMk cId="4010435208" sldId="272"/>
            <ac:spMk id="3" creationId="{349E5E80-DC87-0247-1026-B39973FEC414}"/>
          </ac:spMkLst>
        </pc:spChg>
      </pc:sldChg>
      <pc:sldChg chg="addSp delSp modSp add mod ord modClrScheme chgLayout">
        <pc:chgData name="Sara Cook" userId="c1f85b0a6bb27e7b" providerId="LiveId" clId="{22E4BBD9-A752-4ADC-88EC-6AE712F3BD7D}" dt="2023-03-09T19:36:16.529" v="17982" actId="20577"/>
        <pc:sldMkLst>
          <pc:docMk/>
          <pc:sldMk cId="2169071786" sldId="273"/>
        </pc:sldMkLst>
        <pc:spChg chg="add del mod">
          <ac:chgData name="Sara Cook" userId="c1f85b0a6bb27e7b" providerId="LiveId" clId="{22E4BBD9-A752-4ADC-88EC-6AE712F3BD7D}" dt="2023-03-08T22:06:20.304" v="6829" actId="700"/>
          <ac:spMkLst>
            <pc:docMk/>
            <pc:sldMk cId="2169071786" sldId="273"/>
            <ac:spMk id="3" creationId="{2991B7BA-7AEC-9BDF-5B59-F4669325CCD9}"/>
          </ac:spMkLst>
        </pc:spChg>
        <pc:spChg chg="add mod ord">
          <ac:chgData name="Sara Cook" userId="c1f85b0a6bb27e7b" providerId="LiveId" clId="{22E4BBD9-A752-4ADC-88EC-6AE712F3BD7D}" dt="2023-03-09T19:36:16.529" v="17982" actId="20577"/>
          <ac:spMkLst>
            <pc:docMk/>
            <pc:sldMk cId="2169071786" sldId="273"/>
            <ac:spMk id="4" creationId="{C6039D11-ADAC-3E42-29C2-5B3696C21AF3}"/>
          </ac:spMkLst>
        </pc:spChg>
        <pc:spChg chg="add del mod ord">
          <ac:chgData name="Sara Cook" userId="c1f85b0a6bb27e7b" providerId="LiveId" clId="{22E4BBD9-A752-4ADC-88EC-6AE712F3BD7D}" dt="2023-03-08T22:11:09.671" v="6832" actId="931"/>
          <ac:spMkLst>
            <pc:docMk/>
            <pc:sldMk cId="2169071786" sldId="273"/>
            <ac:spMk id="5" creationId="{4E7924F5-C374-02AB-BC36-01C36FE8BB86}"/>
          </ac:spMkLst>
        </pc:spChg>
        <pc:spChg chg="mod ord">
          <ac:chgData name="Sara Cook" userId="c1f85b0a6bb27e7b" providerId="LiveId" clId="{22E4BBD9-A752-4ADC-88EC-6AE712F3BD7D}" dt="2023-03-08T22:39:13.073" v="7985" actId="20577"/>
          <ac:spMkLst>
            <pc:docMk/>
            <pc:sldMk cId="2169071786" sldId="273"/>
            <ac:spMk id="9" creationId="{FA89874F-2E02-53C5-4705-CCAF228A1556}"/>
          </ac:spMkLst>
        </pc:spChg>
        <pc:spChg chg="del mod ord">
          <ac:chgData name="Sara Cook" userId="c1f85b0a6bb27e7b" providerId="LiveId" clId="{22E4BBD9-A752-4ADC-88EC-6AE712F3BD7D}" dt="2023-03-08T22:11:01.935" v="6831" actId="700"/>
          <ac:spMkLst>
            <pc:docMk/>
            <pc:sldMk cId="2169071786" sldId="273"/>
            <ac:spMk id="10" creationId="{1D05F03C-A1D9-CE53-7689-8DB703C85BB4}"/>
          </ac:spMkLst>
        </pc:spChg>
        <pc:picChg chg="add mod">
          <ac:chgData name="Sara Cook" userId="c1f85b0a6bb27e7b" providerId="LiveId" clId="{22E4BBD9-A752-4ADC-88EC-6AE712F3BD7D}" dt="2023-03-08T22:16:34.072" v="7295" actId="1076"/>
          <ac:picMkLst>
            <pc:docMk/>
            <pc:sldMk cId="2169071786" sldId="273"/>
            <ac:picMk id="7" creationId="{1700CC4F-92C3-B8C8-89AC-FFA9A47898FA}"/>
          </ac:picMkLst>
        </pc:picChg>
        <pc:picChg chg="del">
          <ac:chgData name="Sara Cook" userId="c1f85b0a6bb27e7b" providerId="LiveId" clId="{22E4BBD9-A752-4ADC-88EC-6AE712F3BD7D}" dt="2023-03-08T22:06:15.922" v="6828" actId="478"/>
          <ac:picMkLst>
            <pc:docMk/>
            <pc:sldMk cId="2169071786" sldId="273"/>
            <ac:picMk id="13" creationId="{EFA1E62B-491B-5D87-EE7C-ACE9E63CF870}"/>
          </ac:picMkLst>
        </pc:picChg>
      </pc:sldChg>
      <pc:sldChg chg="addSp delSp modSp new mod chgLayout">
        <pc:chgData name="Sara Cook" userId="c1f85b0a6bb27e7b" providerId="LiveId" clId="{22E4BBD9-A752-4ADC-88EC-6AE712F3BD7D}" dt="2023-03-08T22:18:26.239" v="7411" actId="20577"/>
        <pc:sldMkLst>
          <pc:docMk/>
          <pc:sldMk cId="4080666971" sldId="274"/>
        </pc:sldMkLst>
        <pc:spChg chg="del mod ord">
          <ac:chgData name="Sara Cook" userId="c1f85b0a6bb27e7b" providerId="LiveId" clId="{22E4BBD9-A752-4ADC-88EC-6AE712F3BD7D}" dt="2023-03-08T22:17:10.883" v="7297" actId="700"/>
          <ac:spMkLst>
            <pc:docMk/>
            <pc:sldMk cId="4080666971" sldId="274"/>
            <ac:spMk id="2" creationId="{7C25460A-E96A-F488-B107-3B41842B68EE}"/>
          </ac:spMkLst>
        </pc:spChg>
        <pc:spChg chg="del mod ord">
          <ac:chgData name="Sara Cook" userId="c1f85b0a6bb27e7b" providerId="LiveId" clId="{22E4BBD9-A752-4ADC-88EC-6AE712F3BD7D}" dt="2023-03-08T22:17:10.883" v="7297" actId="700"/>
          <ac:spMkLst>
            <pc:docMk/>
            <pc:sldMk cId="4080666971" sldId="274"/>
            <ac:spMk id="3" creationId="{FBEF5BA5-4954-884C-E9C0-521DF19D6126}"/>
          </ac:spMkLst>
        </pc:spChg>
        <pc:spChg chg="del">
          <ac:chgData name="Sara Cook" userId="c1f85b0a6bb27e7b" providerId="LiveId" clId="{22E4BBD9-A752-4ADC-88EC-6AE712F3BD7D}" dt="2023-03-08T22:17:10.883" v="7297" actId="700"/>
          <ac:spMkLst>
            <pc:docMk/>
            <pc:sldMk cId="4080666971" sldId="274"/>
            <ac:spMk id="4" creationId="{37F95D84-F3DA-AF17-DCF4-F6C77E0929B4}"/>
          </ac:spMkLst>
        </pc:spChg>
        <pc:spChg chg="add mod ord">
          <ac:chgData name="Sara Cook" userId="c1f85b0a6bb27e7b" providerId="LiveId" clId="{22E4BBD9-A752-4ADC-88EC-6AE712F3BD7D}" dt="2023-03-08T22:18:26.239" v="7411" actId="20577"/>
          <ac:spMkLst>
            <pc:docMk/>
            <pc:sldMk cId="4080666971" sldId="274"/>
            <ac:spMk id="5" creationId="{3CDC3972-B2DA-B42D-7A65-E50FA2D68527}"/>
          </ac:spMkLst>
        </pc:spChg>
        <pc:spChg chg="add mod ord">
          <ac:chgData name="Sara Cook" userId="c1f85b0a6bb27e7b" providerId="LiveId" clId="{22E4BBD9-A752-4ADC-88EC-6AE712F3BD7D}" dt="2023-03-08T22:17:10.883" v="7297" actId="700"/>
          <ac:spMkLst>
            <pc:docMk/>
            <pc:sldMk cId="4080666971" sldId="274"/>
            <ac:spMk id="6" creationId="{72D9B465-B30D-38E6-0352-CEB3E553BE59}"/>
          </ac:spMkLst>
        </pc:spChg>
      </pc:sldChg>
      <pc:sldChg chg="addSp delSp modSp new mod">
        <pc:chgData name="Sara Cook" userId="c1f85b0a6bb27e7b" providerId="LiveId" clId="{22E4BBD9-A752-4ADC-88EC-6AE712F3BD7D}" dt="2023-03-15T20:04:22.962" v="18194" actId="20577"/>
        <pc:sldMkLst>
          <pc:docMk/>
          <pc:sldMk cId="646684539" sldId="275"/>
        </pc:sldMkLst>
        <pc:spChg chg="mod">
          <ac:chgData name="Sara Cook" userId="c1f85b0a6bb27e7b" providerId="LiveId" clId="{22E4BBD9-A752-4ADC-88EC-6AE712F3BD7D}" dt="2023-03-08T22:39:29.564" v="8019" actId="20577"/>
          <ac:spMkLst>
            <pc:docMk/>
            <pc:sldMk cId="646684539" sldId="275"/>
            <ac:spMk id="2" creationId="{8487A963-D681-E3B1-53F9-78828BAB7338}"/>
          </ac:spMkLst>
        </pc:spChg>
        <pc:spChg chg="mod">
          <ac:chgData name="Sara Cook" userId="c1f85b0a6bb27e7b" providerId="LiveId" clId="{22E4BBD9-A752-4ADC-88EC-6AE712F3BD7D}" dt="2023-03-15T20:04:22.962" v="18194" actId="20577"/>
          <ac:spMkLst>
            <pc:docMk/>
            <pc:sldMk cId="646684539" sldId="275"/>
            <ac:spMk id="3" creationId="{96D3C9ED-0B5A-5E02-7AF8-AE066BCFFE05}"/>
          </ac:spMkLst>
        </pc:spChg>
        <pc:spChg chg="del mod">
          <ac:chgData name="Sara Cook" userId="c1f85b0a6bb27e7b" providerId="LiveId" clId="{22E4BBD9-A752-4ADC-88EC-6AE712F3BD7D}" dt="2023-03-08T22:23:04.207" v="7481"/>
          <ac:spMkLst>
            <pc:docMk/>
            <pc:sldMk cId="646684539" sldId="275"/>
            <ac:spMk id="4" creationId="{832DBFBD-C243-874C-CA5B-44F4A30307D2}"/>
          </ac:spMkLst>
        </pc:spChg>
        <pc:spChg chg="add mod">
          <ac:chgData name="Sara Cook" userId="c1f85b0a6bb27e7b" providerId="LiveId" clId="{22E4BBD9-A752-4ADC-88EC-6AE712F3BD7D}" dt="2023-03-08T22:34:14.279" v="7709" actId="1076"/>
          <ac:spMkLst>
            <pc:docMk/>
            <pc:sldMk cId="646684539" sldId="275"/>
            <ac:spMk id="5" creationId="{1DECAD34-1608-9BEB-B5F2-9BC38CC6FD82}"/>
          </ac:spMkLst>
        </pc:spChg>
      </pc:sldChg>
      <pc:sldChg chg="addSp delSp modSp new mod modClrScheme chgLayout">
        <pc:chgData name="Sara Cook" userId="c1f85b0a6bb27e7b" providerId="LiveId" clId="{22E4BBD9-A752-4ADC-88EC-6AE712F3BD7D}" dt="2023-03-09T15:30:33.985" v="10241" actId="20577"/>
        <pc:sldMkLst>
          <pc:docMk/>
          <pc:sldMk cId="2739304978" sldId="276"/>
        </pc:sldMkLst>
        <pc:spChg chg="del mod ord">
          <ac:chgData name="Sara Cook" userId="c1f85b0a6bb27e7b" providerId="LiveId" clId="{22E4BBD9-A752-4ADC-88EC-6AE712F3BD7D}" dt="2023-03-08T22:28:29.884" v="7522" actId="700"/>
          <ac:spMkLst>
            <pc:docMk/>
            <pc:sldMk cId="2739304978" sldId="276"/>
            <ac:spMk id="2" creationId="{3ADD5AC0-FEF6-DDC7-50A6-DB6174DCDB06}"/>
          </ac:spMkLst>
        </pc:spChg>
        <pc:spChg chg="del mod ord">
          <ac:chgData name="Sara Cook" userId="c1f85b0a6bb27e7b" providerId="LiveId" clId="{22E4BBD9-A752-4ADC-88EC-6AE712F3BD7D}" dt="2023-03-08T22:28:29.884" v="7522" actId="700"/>
          <ac:spMkLst>
            <pc:docMk/>
            <pc:sldMk cId="2739304978" sldId="276"/>
            <ac:spMk id="3" creationId="{DE8EDF48-BEEA-7911-D1D0-749C36D81A55}"/>
          </ac:spMkLst>
        </pc:spChg>
        <pc:spChg chg="add mod ord">
          <ac:chgData name="Sara Cook" userId="c1f85b0a6bb27e7b" providerId="LiveId" clId="{22E4BBD9-A752-4ADC-88EC-6AE712F3BD7D}" dt="2023-03-08T23:52:46.035" v="8822" actId="20577"/>
          <ac:spMkLst>
            <pc:docMk/>
            <pc:sldMk cId="2739304978" sldId="276"/>
            <ac:spMk id="4" creationId="{25F6CAE3-92BA-7FEA-BFFE-890991D91628}"/>
          </ac:spMkLst>
        </pc:spChg>
        <pc:spChg chg="add mod ord">
          <ac:chgData name="Sara Cook" userId="c1f85b0a6bb27e7b" providerId="LiveId" clId="{22E4BBD9-A752-4ADC-88EC-6AE712F3BD7D}" dt="2023-03-09T15:30:33.985" v="10241" actId="20577"/>
          <ac:spMkLst>
            <pc:docMk/>
            <pc:sldMk cId="2739304978" sldId="276"/>
            <ac:spMk id="5" creationId="{D951342A-1B60-9C2D-C9F7-0EE507DF84D4}"/>
          </ac:spMkLst>
        </pc:spChg>
        <pc:spChg chg="add mod ord">
          <ac:chgData name="Sara Cook" userId="c1f85b0a6bb27e7b" providerId="LiveId" clId="{22E4BBD9-A752-4ADC-88EC-6AE712F3BD7D}" dt="2023-03-08T23:01:37.581" v="8616" actId="14100"/>
          <ac:spMkLst>
            <pc:docMk/>
            <pc:sldMk cId="2739304978" sldId="276"/>
            <ac:spMk id="8" creationId="{85BD11A4-1F54-39A6-61D5-83C41105B0EC}"/>
          </ac:spMkLst>
        </pc:spChg>
        <pc:spChg chg="add del mod">
          <ac:chgData name="Sara Cook" userId="c1f85b0a6bb27e7b" providerId="LiveId" clId="{22E4BBD9-A752-4ADC-88EC-6AE712F3BD7D}" dt="2023-03-09T15:30:01.298" v="10239" actId="122"/>
          <ac:spMkLst>
            <pc:docMk/>
            <pc:sldMk cId="2739304978" sldId="276"/>
            <ac:spMk id="9" creationId="{08907F93-8344-1EE4-1445-274712FB0ED9}"/>
          </ac:spMkLst>
        </pc:spChg>
        <pc:picChg chg="add mod">
          <ac:chgData name="Sara Cook" userId="c1f85b0a6bb27e7b" providerId="LiveId" clId="{22E4BBD9-A752-4ADC-88EC-6AE712F3BD7D}" dt="2023-03-08T22:55:09.078" v="8492" actId="14100"/>
          <ac:picMkLst>
            <pc:docMk/>
            <pc:sldMk cId="2739304978" sldId="276"/>
            <ac:picMk id="7" creationId="{13A3F79F-9939-75E4-6AF2-0063CB6E12EC}"/>
          </ac:picMkLst>
        </pc:picChg>
        <pc:cxnChg chg="add del mod">
          <ac:chgData name="Sara Cook" userId="c1f85b0a6bb27e7b" providerId="LiveId" clId="{22E4BBD9-A752-4ADC-88EC-6AE712F3BD7D}" dt="2023-03-09T15:30:05.525" v="10240" actId="1076"/>
          <ac:cxnSpMkLst>
            <pc:docMk/>
            <pc:sldMk cId="2739304978" sldId="276"/>
            <ac:cxnSpMk id="11" creationId="{F159E374-7B38-88B0-63B1-A800C21D469F}"/>
          </ac:cxnSpMkLst>
        </pc:cxnChg>
      </pc:sldChg>
      <pc:sldChg chg="addSp delSp modSp new mod modClrScheme chgLayout">
        <pc:chgData name="Sara Cook" userId="c1f85b0a6bb27e7b" providerId="LiveId" clId="{22E4BBD9-A752-4ADC-88EC-6AE712F3BD7D}" dt="2023-03-15T20:05:20.326" v="18200" actId="20577"/>
        <pc:sldMkLst>
          <pc:docMk/>
          <pc:sldMk cId="1305502998" sldId="277"/>
        </pc:sldMkLst>
        <pc:spChg chg="del mod ord">
          <ac:chgData name="Sara Cook" userId="c1f85b0a6bb27e7b" providerId="LiveId" clId="{22E4BBD9-A752-4ADC-88EC-6AE712F3BD7D}" dt="2023-03-08T22:29:28.397" v="7543" actId="700"/>
          <ac:spMkLst>
            <pc:docMk/>
            <pc:sldMk cId="1305502998" sldId="277"/>
            <ac:spMk id="2" creationId="{E37B6C74-8687-13E5-84CA-D28F810B7D0E}"/>
          </ac:spMkLst>
        </pc:spChg>
        <pc:spChg chg="del mod ord">
          <ac:chgData name="Sara Cook" userId="c1f85b0a6bb27e7b" providerId="LiveId" clId="{22E4BBD9-A752-4ADC-88EC-6AE712F3BD7D}" dt="2023-03-08T22:29:28.397" v="7543" actId="700"/>
          <ac:spMkLst>
            <pc:docMk/>
            <pc:sldMk cId="1305502998" sldId="277"/>
            <ac:spMk id="3" creationId="{0AAF69DF-C8B3-3FF7-6EAB-A60B3A1EE9C0}"/>
          </ac:spMkLst>
        </pc:spChg>
        <pc:spChg chg="del">
          <ac:chgData name="Sara Cook" userId="c1f85b0a6bb27e7b" providerId="LiveId" clId="{22E4BBD9-A752-4ADC-88EC-6AE712F3BD7D}" dt="2023-03-08T22:29:28.397" v="7543" actId="700"/>
          <ac:spMkLst>
            <pc:docMk/>
            <pc:sldMk cId="1305502998" sldId="277"/>
            <ac:spMk id="4" creationId="{EBF94F03-80C7-52C4-F44F-426AE269B098}"/>
          </ac:spMkLst>
        </pc:spChg>
        <pc:spChg chg="add mod ord">
          <ac:chgData name="Sara Cook" userId="c1f85b0a6bb27e7b" providerId="LiveId" clId="{22E4BBD9-A752-4ADC-88EC-6AE712F3BD7D}" dt="2023-03-09T18:36:42.494" v="17506" actId="700"/>
          <ac:spMkLst>
            <pc:docMk/>
            <pc:sldMk cId="1305502998" sldId="277"/>
            <ac:spMk id="5" creationId="{AD4789BD-EBBD-0998-7CBC-18275BA1AAC8}"/>
          </ac:spMkLst>
        </pc:spChg>
        <pc:spChg chg="add del mod ord">
          <ac:chgData name="Sara Cook" userId="c1f85b0a6bb27e7b" providerId="LiveId" clId="{22E4BBD9-A752-4ADC-88EC-6AE712F3BD7D}" dt="2023-03-09T18:36:42.494" v="17506" actId="700"/>
          <ac:spMkLst>
            <pc:docMk/>
            <pc:sldMk cId="1305502998" sldId="277"/>
            <ac:spMk id="6" creationId="{0BC3D32D-87B6-076C-1368-252C9CC24E9C}"/>
          </ac:spMkLst>
        </pc:spChg>
        <pc:spChg chg="add mod ord">
          <ac:chgData name="Sara Cook" userId="c1f85b0a6bb27e7b" providerId="LiveId" clId="{22E4BBD9-A752-4ADC-88EC-6AE712F3BD7D}" dt="2023-03-09T19:39:59.115" v="18090" actId="20577"/>
          <ac:spMkLst>
            <pc:docMk/>
            <pc:sldMk cId="1305502998" sldId="277"/>
            <ac:spMk id="7" creationId="{E2AE1F73-3883-9F9C-0521-93E92E30A380}"/>
          </ac:spMkLst>
        </pc:spChg>
        <pc:spChg chg="add del mod ord">
          <ac:chgData name="Sara Cook" userId="c1f85b0a6bb27e7b" providerId="LiveId" clId="{22E4BBD9-A752-4ADC-88EC-6AE712F3BD7D}" dt="2023-03-15T20:05:20.326" v="18200" actId="20577"/>
          <ac:spMkLst>
            <pc:docMk/>
            <pc:sldMk cId="1305502998" sldId="277"/>
            <ac:spMk id="8" creationId="{2FAC20D6-461F-5573-E77A-352BB54AA872}"/>
          </ac:spMkLst>
        </pc:spChg>
        <pc:picChg chg="add del mod">
          <ac:chgData name="Sara Cook" userId="c1f85b0a6bb27e7b" providerId="LiveId" clId="{22E4BBD9-A752-4ADC-88EC-6AE712F3BD7D}" dt="2023-03-09T18:39:03.757" v="17609"/>
          <ac:picMkLst>
            <pc:docMk/>
            <pc:sldMk cId="1305502998" sldId="277"/>
            <ac:picMk id="10" creationId="{E469027D-D183-1526-E45A-E8D7817CFC01}"/>
          </ac:picMkLst>
        </pc:picChg>
        <pc:picChg chg="add mod">
          <ac:chgData name="Sara Cook" userId="c1f85b0a6bb27e7b" providerId="LiveId" clId="{22E4BBD9-A752-4ADC-88EC-6AE712F3BD7D}" dt="2023-03-09T18:45:52.980" v="17719" actId="14100"/>
          <ac:picMkLst>
            <pc:docMk/>
            <pc:sldMk cId="1305502998" sldId="277"/>
            <ac:picMk id="12" creationId="{EB6D3E7A-4868-EFBB-FCAD-5CDE9DF0DBB1}"/>
          </ac:picMkLst>
        </pc:picChg>
        <pc:picChg chg="add del mod">
          <ac:chgData name="Sara Cook" userId="c1f85b0a6bb27e7b" providerId="LiveId" clId="{22E4BBD9-A752-4ADC-88EC-6AE712F3BD7D}" dt="2023-03-15T20:05:18.239" v="18199" actId="478"/>
          <ac:picMkLst>
            <pc:docMk/>
            <pc:sldMk cId="1305502998" sldId="277"/>
            <ac:picMk id="14" creationId="{E50894B8-C7CC-4C1F-EC1E-FB88EBEFB78A}"/>
          </ac:picMkLst>
        </pc:picChg>
        <pc:picChg chg="add del mod">
          <ac:chgData name="Sara Cook" userId="c1f85b0a6bb27e7b" providerId="LiveId" clId="{22E4BBD9-A752-4ADC-88EC-6AE712F3BD7D}" dt="2023-03-09T18:43:21.283" v="17712"/>
          <ac:picMkLst>
            <pc:docMk/>
            <pc:sldMk cId="1305502998" sldId="277"/>
            <ac:picMk id="2050" creationId="{5DF1FE1C-18D7-9F47-51A4-469305EA5ED1}"/>
          </ac:picMkLst>
        </pc:picChg>
      </pc:sldChg>
      <pc:sldChg chg="addSp delSp modSp new mod">
        <pc:chgData name="Sara Cook" userId="c1f85b0a6bb27e7b" providerId="LiveId" clId="{22E4BBD9-A752-4ADC-88EC-6AE712F3BD7D}" dt="2023-03-09T19:38:41.410" v="18034" actId="20577"/>
        <pc:sldMkLst>
          <pc:docMk/>
          <pc:sldMk cId="2830052733" sldId="278"/>
        </pc:sldMkLst>
        <pc:spChg chg="mod">
          <ac:chgData name="Sara Cook" userId="c1f85b0a6bb27e7b" providerId="LiveId" clId="{22E4BBD9-A752-4ADC-88EC-6AE712F3BD7D}" dt="2023-03-08T22:32:18.013" v="7688" actId="20577"/>
          <ac:spMkLst>
            <pc:docMk/>
            <pc:sldMk cId="2830052733" sldId="278"/>
            <ac:spMk id="2" creationId="{015D42EF-41F5-035D-D60A-43BA39737FF6}"/>
          </ac:spMkLst>
        </pc:spChg>
        <pc:spChg chg="add del mod">
          <ac:chgData name="Sara Cook" userId="c1f85b0a6bb27e7b" providerId="LiveId" clId="{22E4BBD9-A752-4ADC-88EC-6AE712F3BD7D}" dt="2023-03-09T19:38:41.410" v="18034" actId="20577"/>
          <ac:spMkLst>
            <pc:docMk/>
            <pc:sldMk cId="2830052733" sldId="278"/>
            <ac:spMk id="3" creationId="{BDC16174-FFC4-1FF0-4C6B-EA5FC3975281}"/>
          </ac:spMkLst>
        </pc:spChg>
        <pc:spChg chg="mod">
          <ac:chgData name="Sara Cook" userId="c1f85b0a6bb27e7b" providerId="LiveId" clId="{22E4BBD9-A752-4ADC-88EC-6AE712F3BD7D}" dt="2023-03-09T19:38:35.016" v="18033" actId="27636"/>
          <ac:spMkLst>
            <pc:docMk/>
            <pc:sldMk cId="2830052733" sldId="278"/>
            <ac:spMk id="4" creationId="{06962CF2-F719-F570-62F3-52AB98BC5680}"/>
          </ac:spMkLst>
        </pc:spChg>
        <pc:spChg chg="add del mod">
          <ac:chgData name="Sara Cook" userId="c1f85b0a6bb27e7b" providerId="LiveId" clId="{22E4BBD9-A752-4ADC-88EC-6AE712F3BD7D}" dt="2023-03-08T22:32:46.071" v="7690"/>
          <ac:spMkLst>
            <pc:docMk/>
            <pc:sldMk cId="2830052733" sldId="278"/>
            <ac:spMk id="5" creationId="{E9E3B636-9446-1519-27F5-146E32E802C1}"/>
          </ac:spMkLst>
        </pc:spChg>
      </pc:sldChg>
      <pc:sldChg chg="addSp delSp modSp add mod modClrScheme chgLayout">
        <pc:chgData name="Sara Cook" userId="c1f85b0a6bb27e7b" providerId="LiveId" clId="{22E4BBD9-A752-4ADC-88EC-6AE712F3BD7D}" dt="2023-03-09T19:41:39.160" v="18096" actId="27636"/>
        <pc:sldMkLst>
          <pc:docMk/>
          <pc:sldMk cId="2605713681" sldId="279"/>
        </pc:sldMkLst>
        <pc:spChg chg="add del mod ord">
          <ac:chgData name="Sara Cook" userId="c1f85b0a6bb27e7b" providerId="LiveId" clId="{22E4BBD9-A752-4ADC-88EC-6AE712F3BD7D}" dt="2023-03-08T22:42:58.164" v="8112"/>
          <ac:spMkLst>
            <pc:docMk/>
            <pc:sldMk cId="2605713681" sldId="279"/>
            <ac:spMk id="2" creationId="{4A88BC6C-A139-85E1-143A-3606C7D8800A}"/>
          </ac:spMkLst>
        </pc:spChg>
        <pc:spChg chg="mod ord">
          <ac:chgData name="Sara Cook" userId="c1f85b0a6bb27e7b" providerId="LiveId" clId="{22E4BBD9-A752-4ADC-88EC-6AE712F3BD7D}" dt="2023-03-08T22:42:55.166" v="8111" actId="700"/>
          <ac:spMkLst>
            <pc:docMk/>
            <pc:sldMk cId="2605713681" sldId="279"/>
            <ac:spMk id="4" creationId="{25F6CAE3-92BA-7FEA-BFFE-890991D91628}"/>
          </ac:spMkLst>
        </pc:spChg>
        <pc:spChg chg="mod ord">
          <ac:chgData name="Sara Cook" userId="c1f85b0a6bb27e7b" providerId="LiveId" clId="{22E4BBD9-A752-4ADC-88EC-6AE712F3BD7D}" dt="2023-03-09T19:41:39.160" v="18096" actId="27636"/>
          <ac:spMkLst>
            <pc:docMk/>
            <pc:sldMk cId="2605713681" sldId="279"/>
            <ac:spMk id="5" creationId="{D951342A-1B60-9C2D-C9F7-0EE507DF84D4}"/>
          </ac:spMkLst>
        </pc:spChg>
        <pc:picChg chg="add mod">
          <ac:chgData name="Sara Cook" userId="c1f85b0a6bb27e7b" providerId="LiveId" clId="{22E4BBD9-A752-4ADC-88EC-6AE712F3BD7D}" dt="2023-03-08T22:45:08.168" v="8158" actId="1076"/>
          <ac:picMkLst>
            <pc:docMk/>
            <pc:sldMk cId="2605713681" sldId="279"/>
            <ac:picMk id="3" creationId="{D8181714-8C75-E135-9602-364069114D0B}"/>
          </ac:picMkLst>
        </pc:picChg>
      </pc:sldChg>
      <pc:sldChg chg="addSp delSp modSp new mod modClrScheme chgLayout">
        <pc:chgData name="Sara Cook" userId="c1f85b0a6bb27e7b" providerId="LiveId" clId="{22E4BBD9-A752-4ADC-88EC-6AE712F3BD7D}" dt="2023-03-15T20:07:03.100" v="18201" actId="20577"/>
        <pc:sldMkLst>
          <pc:docMk/>
          <pc:sldMk cId="3778023594" sldId="280"/>
        </pc:sldMkLst>
        <pc:spChg chg="del mod ord">
          <ac:chgData name="Sara Cook" userId="c1f85b0a6bb27e7b" providerId="LiveId" clId="{22E4BBD9-A752-4ADC-88EC-6AE712F3BD7D}" dt="2023-03-08T22:47:10.530" v="8259" actId="700"/>
          <ac:spMkLst>
            <pc:docMk/>
            <pc:sldMk cId="3778023594" sldId="280"/>
            <ac:spMk id="2" creationId="{43D65E84-10CC-2846-2D02-22DF2F2DE218}"/>
          </ac:spMkLst>
        </pc:spChg>
        <pc:spChg chg="del mod ord">
          <ac:chgData name="Sara Cook" userId="c1f85b0a6bb27e7b" providerId="LiveId" clId="{22E4BBD9-A752-4ADC-88EC-6AE712F3BD7D}" dt="2023-03-08T22:47:10.530" v="8259" actId="700"/>
          <ac:spMkLst>
            <pc:docMk/>
            <pc:sldMk cId="3778023594" sldId="280"/>
            <ac:spMk id="3" creationId="{EC0A8B5D-DFDF-8A10-C1AF-38AA709398CC}"/>
          </ac:spMkLst>
        </pc:spChg>
        <pc:spChg chg="del">
          <ac:chgData name="Sara Cook" userId="c1f85b0a6bb27e7b" providerId="LiveId" clId="{22E4BBD9-A752-4ADC-88EC-6AE712F3BD7D}" dt="2023-03-08T22:47:10.530" v="8259" actId="700"/>
          <ac:spMkLst>
            <pc:docMk/>
            <pc:sldMk cId="3778023594" sldId="280"/>
            <ac:spMk id="4" creationId="{4CE7D3E8-50A1-A026-4594-5254EAABAE67}"/>
          </ac:spMkLst>
        </pc:spChg>
        <pc:spChg chg="add mod ord">
          <ac:chgData name="Sara Cook" userId="c1f85b0a6bb27e7b" providerId="LiveId" clId="{22E4BBD9-A752-4ADC-88EC-6AE712F3BD7D}" dt="2023-03-08T23:10:24.470" v="8817" actId="700"/>
          <ac:spMkLst>
            <pc:docMk/>
            <pc:sldMk cId="3778023594" sldId="280"/>
            <ac:spMk id="5" creationId="{48B6A55D-FD83-3203-D8A3-2BC1342A6631}"/>
          </ac:spMkLst>
        </pc:spChg>
        <pc:spChg chg="add del mod ord">
          <ac:chgData name="Sara Cook" userId="c1f85b0a6bb27e7b" providerId="LiveId" clId="{22E4BBD9-A752-4ADC-88EC-6AE712F3BD7D}" dt="2023-03-08T23:10:24.470" v="8817" actId="700"/>
          <ac:spMkLst>
            <pc:docMk/>
            <pc:sldMk cId="3778023594" sldId="280"/>
            <ac:spMk id="6" creationId="{CC68E6AD-1A99-5C1F-31C2-1A20045DE94D}"/>
          </ac:spMkLst>
        </pc:spChg>
        <pc:spChg chg="add del mod ord">
          <ac:chgData name="Sara Cook" userId="c1f85b0a6bb27e7b" providerId="LiveId" clId="{22E4BBD9-A752-4ADC-88EC-6AE712F3BD7D}" dt="2023-03-08T23:10:40.244" v="8818"/>
          <ac:spMkLst>
            <pc:docMk/>
            <pc:sldMk cId="3778023594" sldId="280"/>
            <ac:spMk id="7" creationId="{16B5FB9D-32E3-AFD1-4292-EB19FBB6D9BB}"/>
          </ac:spMkLst>
        </pc:spChg>
        <pc:spChg chg="add mod ord">
          <ac:chgData name="Sara Cook" userId="c1f85b0a6bb27e7b" providerId="LiveId" clId="{22E4BBD9-A752-4ADC-88EC-6AE712F3BD7D}" dt="2023-03-15T20:07:03.100" v="18201" actId="20577"/>
          <ac:spMkLst>
            <pc:docMk/>
            <pc:sldMk cId="3778023594" sldId="280"/>
            <ac:spMk id="8" creationId="{C01C9A8D-6FB7-5877-0FFE-6FE5494AA071}"/>
          </ac:spMkLst>
        </pc:spChg>
        <pc:picChg chg="add mod">
          <ac:chgData name="Sara Cook" userId="c1f85b0a6bb27e7b" providerId="LiveId" clId="{22E4BBD9-A752-4ADC-88EC-6AE712F3BD7D}" dt="2023-03-09T00:01:00.217" v="9096" actId="1076"/>
          <ac:picMkLst>
            <pc:docMk/>
            <pc:sldMk cId="3778023594" sldId="280"/>
            <ac:picMk id="9" creationId="{D626A3B4-F38C-0CC2-551E-DC6FFC94DF38}"/>
          </ac:picMkLst>
        </pc:picChg>
      </pc:sldChg>
      <pc:sldChg chg="modSp mod">
        <pc:chgData name="Sara Cook" userId="c1f85b0a6bb27e7b" providerId="LiveId" clId="{22E4BBD9-A752-4ADC-88EC-6AE712F3BD7D}" dt="2023-03-08T23:07:24.801" v="8777" actId="20577"/>
        <pc:sldMkLst>
          <pc:docMk/>
          <pc:sldMk cId="1099757925" sldId="301"/>
        </pc:sldMkLst>
        <pc:spChg chg="mod">
          <ac:chgData name="Sara Cook" userId="c1f85b0a6bb27e7b" providerId="LiveId" clId="{22E4BBD9-A752-4ADC-88EC-6AE712F3BD7D}" dt="2023-03-08T23:07:24.801" v="8777" actId="20577"/>
          <ac:spMkLst>
            <pc:docMk/>
            <pc:sldMk cId="1099757925" sldId="301"/>
            <ac:spMk id="2" creationId="{C87CD397-21FC-AD89-E3E1-0AE09CC295E6}"/>
          </ac:spMkLst>
        </pc:spChg>
      </pc:sldChg>
      <pc:sldChg chg="modSp new mod">
        <pc:chgData name="Sara Cook" userId="c1f85b0a6bb27e7b" providerId="LiveId" clId="{22E4BBD9-A752-4ADC-88EC-6AE712F3BD7D}" dt="2023-03-08T23:04:42.690" v="8675" actId="20577"/>
        <pc:sldMkLst>
          <pc:docMk/>
          <pc:sldMk cId="3018391608" sldId="302"/>
        </pc:sldMkLst>
        <pc:spChg chg="mod">
          <ac:chgData name="Sara Cook" userId="c1f85b0a6bb27e7b" providerId="LiveId" clId="{22E4BBD9-A752-4ADC-88EC-6AE712F3BD7D}" dt="2023-03-08T23:03:27.716" v="8641" actId="20577"/>
          <ac:spMkLst>
            <pc:docMk/>
            <pc:sldMk cId="3018391608" sldId="302"/>
            <ac:spMk id="2" creationId="{EC6FDACD-FDF6-8B60-0FE4-12327E00CEFF}"/>
          </ac:spMkLst>
        </pc:spChg>
        <pc:spChg chg="mod">
          <ac:chgData name="Sara Cook" userId="c1f85b0a6bb27e7b" providerId="LiveId" clId="{22E4BBD9-A752-4ADC-88EC-6AE712F3BD7D}" dt="2023-03-08T23:04:42.690" v="8675" actId="20577"/>
          <ac:spMkLst>
            <pc:docMk/>
            <pc:sldMk cId="3018391608" sldId="302"/>
            <ac:spMk id="3" creationId="{495E2D13-39E7-E72C-1A75-57E891DA2392}"/>
          </ac:spMkLst>
        </pc:spChg>
      </pc:sldChg>
      <pc:sldChg chg="del">
        <pc:chgData name="Sara Cook" userId="c1f85b0a6bb27e7b" providerId="LiveId" clId="{22E4BBD9-A752-4ADC-88EC-6AE712F3BD7D}" dt="2023-03-09T15:35:21.678" v="10259" actId="2696"/>
        <pc:sldMkLst>
          <pc:docMk/>
          <pc:sldMk cId="198034771" sldId="315"/>
        </pc:sldMkLst>
      </pc:sldChg>
      <pc:sldChg chg="modSp mod">
        <pc:chgData name="Sara Cook" userId="c1f85b0a6bb27e7b" providerId="LiveId" clId="{22E4BBD9-A752-4ADC-88EC-6AE712F3BD7D}" dt="2023-03-09T00:12:57.263" v="9799" actId="20577"/>
        <pc:sldMkLst>
          <pc:docMk/>
          <pc:sldMk cId="3252219276" sldId="316"/>
        </pc:sldMkLst>
        <pc:spChg chg="mod">
          <ac:chgData name="Sara Cook" userId="c1f85b0a6bb27e7b" providerId="LiveId" clId="{22E4BBD9-A752-4ADC-88EC-6AE712F3BD7D}" dt="2023-03-09T00:12:57.263" v="9799" actId="20577"/>
          <ac:spMkLst>
            <pc:docMk/>
            <pc:sldMk cId="3252219276" sldId="316"/>
            <ac:spMk id="2" creationId="{45E2FC7C-60DD-198B-63FE-9D766DA8C7FC}"/>
          </ac:spMkLst>
        </pc:spChg>
      </pc:sldChg>
      <pc:sldChg chg="addSp delSp modSp new mod setBg modClrScheme chgLayout">
        <pc:chgData name="Sara Cook" userId="c1f85b0a6bb27e7b" providerId="LiveId" clId="{22E4BBD9-A752-4ADC-88EC-6AE712F3BD7D}" dt="2023-03-09T00:09:56.832" v="9769" actId="27636"/>
        <pc:sldMkLst>
          <pc:docMk/>
          <pc:sldMk cId="1498271650" sldId="317"/>
        </pc:sldMkLst>
        <pc:spChg chg="mod ord">
          <ac:chgData name="Sara Cook" userId="c1f85b0a6bb27e7b" providerId="LiveId" clId="{22E4BBD9-A752-4ADC-88EC-6AE712F3BD7D}" dt="2023-03-09T00:05:57.024" v="9174" actId="27636"/>
          <ac:spMkLst>
            <pc:docMk/>
            <pc:sldMk cId="1498271650" sldId="317"/>
            <ac:spMk id="2" creationId="{64C5F67A-2AD9-8837-9BE5-988D6F948EF2}"/>
          </ac:spMkLst>
        </pc:spChg>
        <pc:spChg chg="del mod ord">
          <ac:chgData name="Sara Cook" userId="c1f85b0a6bb27e7b" providerId="LiveId" clId="{22E4BBD9-A752-4ADC-88EC-6AE712F3BD7D}" dt="2023-03-09T00:05:16.218" v="9140" actId="700"/>
          <ac:spMkLst>
            <pc:docMk/>
            <pc:sldMk cId="1498271650" sldId="317"/>
            <ac:spMk id="3" creationId="{C0C13073-85F4-B83A-AA91-2F453DC2E9A5}"/>
          </ac:spMkLst>
        </pc:spChg>
        <pc:spChg chg="del">
          <ac:chgData name="Sara Cook" userId="c1f85b0a6bb27e7b" providerId="LiveId" clId="{22E4BBD9-A752-4ADC-88EC-6AE712F3BD7D}" dt="2023-03-09T00:05:16.218" v="9140" actId="700"/>
          <ac:spMkLst>
            <pc:docMk/>
            <pc:sldMk cId="1498271650" sldId="317"/>
            <ac:spMk id="4" creationId="{3335B000-2941-3EE3-B247-9D3B034ED0A4}"/>
          </ac:spMkLst>
        </pc:spChg>
        <pc:spChg chg="add mod ord">
          <ac:chgData name="Sara Cook" userId="c1f85b0a6bb27e7b" providerId="LiveId" clId="{22E4BBD9-A752-4ADC-88EC-6AE712F3BD7D}" dt="2023-03-09T00:09:56.832" v="9769" actId="27636"/>
          <ac:spMkLst>
            <pc:docMk/>
            <pc:sldMk cId="1498271650" sldId="317"/>
            <ac:spMk id="5" creationId="{B260F249-2895-04AA-6DA2-04679B49E604}"/>
          </ac:spMkLst>
        </pc:spChg>
      </pc:sldChg>
      <pc:sldChg chg="addSp delSp modSp new mod">
        <pc:chgData name="Sara Cook" userId="c1f85b0a6bb27e7b" providerId="LiveId" clId="{22E4BBD9-A752-4ADC-88EC-6AE712F3BD7D}" dt="2023-03-09T19:45:12.290" v="18100" actId="20577"/>
        <pc:sldMkLst>
          <pc:docMk/>
          <pc:sldMk cId="1159687035" sldId="318"/>
        </pc:sldMkLst>
        <pc:spChg chg="mod">
          <ac:chgData name="Sara Cook" userId="c1f85b0a6bb27e7b" providerId="LiveId" clId="{22E4BBD9-A752-4ADC-88EC-6AE712F3BD7D}" dt="2023-03-09T00:12:38.781" v="9784" actId="20577"/>
          <ac:spMkLst>
            <pc:docMk/>
            <pc:sldMk cId="1159687035" sldId="318"/>
            <ac:spMk id="2" creationId="{E930AB5D-4850-5EBC-6011-8A48C628FF74}"/>
          </ac:spMkLst>
        </pc:spChg>
        <pc:spChg chg="mod">
          <ac:chgData name="Sara Cook" userId="c1f85b0a6bb27e7b" providerId="LiveId" clId="{22E4BBD9-A752-4ADC-88EC-6AE712F3BD7D}" dt="2023-03-09T19:45:12.290" v="18100" actId="20577"/>
          <ac:spMkLst>
            <pc:docMk/>
            <pc:sldMk cId="1159687035" sldId="318"/>
            <ac:spMk id="3" creationId="{2621153E-CA5B-7389-8312-F39D4292A20C}"/>
          </ac:spMkLst>
        </pc:spChg>
        <pc:spChg chg="del">
          <ac:chgData name="Sara Cook" userId="c1f85b0a6bb27e7b" providerId="LiveId" clId="{22E4BBD9-A752-4ADC-88EC-6AE712F3BD7D}" dt="2023-03-09T00:13:50.844" v="9800"/>
          <ac:spMkLst>
            <pc:docMk/>
            <pc:sldMk cId="1159687035" sldId="318"/>
            <ac:spMk id="4" creationId="{F4660EA0-C05B-D82E-B65C-2A133263E076}"/>
          </ac:spMkLst>
        </pc:spChg>
        <pc:picChg chg="add mod">
          <ac:chgData name="Sara Cook" userId="c1f85b0a6bb27e7b" providerId="LiveId" clId="{22E4BBD9-A752-4ADC-88EC-6AE712F3BD7D}" dt="2023-03-09T15:34:08.373" v="10257" actId="1076"/>
          <ac:picMkLst>
            <pc:docMk/>
            <pc:sldMk cId="1159687035" sldId="318"/>
            <ac:picMk id="5" creationId="{62932A1F-61F4-4E73-83A1-E51C640E1598}"/>
          </ac:picMkLst>
        </pc:picChg>
      </pc:sldChg>
      <pc:sldChg chg="addSp delSp modSp new mod chgLayout">
        <pc:chgData name="Sara Cook" userId="c1f85b0a6bb27e7b" providerId="LiveId" clId="{22E4BBD9-A752-4ADC-88EC-6AE712F3BD7D}" dt="2023-03-09T16:39:10.537" v="11730" actId="20577"/>
        <pc:sldMkLst>
          <pc:docMk/>
          <pc:sldMk cId="39137152" sldId="319"/>
        </pc:sldMkLst>
        <pc:spChg chg="del mod ord">
          <ac:chgData name="Sara Cook" userId="c1f85b0a6bb27e7b" providerId="LiveId" clId="{22E4BBD9-A752-4ADC-88EC-6AE712F3BD7D}" dt="2023-03-09T16:01:48.401" v="10373" actId="700"/>
          <ac:spMkLst>
            <pc:docMk/>
            <pc:sldMk cId="39137152" sldId="319"/>
            <ac:spMk id="2" creationId="{121819FD-9D2D-2E40-4193-05ED7E696F47}"/>
          </ac:spMkLst>
        </pc:spChg>
        <pc:spChg chg="del mod ord">
          <ac:chgData name="Sara Cook" userId="c1f85b0a6bb27e7b" providerId="LiveId" clId="{22E4BBD9-A752-4ADC-88EC-6AE712F3BD7D}" dt="2023-03-09T16:01:48.401" v="10373" actId="700"/>
          <ac:spMkLst>
            <pc:docMk/>
            <pc:sldMk cId="39137152" sldId="319"/>
            <ac:spMk id="3" creationId="{6207A4F3-86F6-7C6D-20FC-05DDB0EE7B31}"/>
          </ac:spMkLst>
        </pc:spChg>
        <pc:spChg chg="add mod ord">
          <ac:chgData name="Sara Cook" userId="c1f85b0a6bb27e7b" providerId="LiveId" clId="{22E4BBD9-A752-4ADC-88EC-6AE712F3BD7D}" dt="2023-03-09T16:01:54.559" v="10387" actId="20577"/>
          <ac:spMkLst>
            <pc:docMk/>
            <pc:sldMk cId="39137152" sldId="319"/>
            <ac:spMk id="4" creationId="{72D8C1E7-0D6A-C368-360A-0A2C655A550F}"/>
          </ac:spMkLst>
        </pc:spChg>
        <pc:spChg chg="add mod ord">
          <ac:chgData name="Sara Cook" userId="c1f85b0a6bb27e7b" providerId="LiveId" clId="{22E4BBD9-A752-4ADC-88EC-6AE712F3BD7D}" dt="2023-03-09T16:39:10.537" v="11730" actId="20577"/>
          <ac:spMkLst>
            <pc:docMk/>
            <pc:sldMk cId="39137152" sldId="319"/>
            <ac:spMk id="5" creationId="{2D2769DA-C261-C692-18A7-FB6745501A9F}"/>
          </ac:spMkLst>
        </pc:spChg>
      </pc:sldChg>
      <pc:sldChg chg="addSp delSp modSp new mod modClrScheme chgLayout">
        <pc:chgData name="Sara Cook" userId="c1f85b0a6bb27e7b" providerId="LiveId" clId="{22E4BBD9-A752-4ADC-88EC-6AE712F3BD7D}" dt="2023-03-09T19:47:08.666" v="18121" actId="478"/>
        <pc:sldMkLst>
          <pc:docMk/>
          <pc:sldMk cId="2499029573" sldId="320"/>
        </pc:sldMkLst>
        <pc:spChg chg="del mod ord">
          <ac:chgData name="Sara Cook" userId="c1f85b0a6bb27e7b" providerId="LiveId" clId="{22E4BBD9-A752-4ADC-88EC-6AE712F3BD7D}" dt="2023-03-09T16:02:08.551" v="10389" actId="700"/>
          <ac:spMkLst>
            <pc:docMk/>
            <pc:sldMk cId="2499029573" sldId="320"/>
            <ac:spMk id="2" creationId="{574D80C8-2157-5D51-778A-FD53512D1F72}"/>
          </ac:spMkLst>
        </pc:spChg>
        <pc:spChg chg="del mod ord">
          <ac:chgData name="Sara Cook" userId="c1f85b0a6bb27e7b" providerId="LiveId" clId="{22E4BBD9-A752-4ADC-88EC-6AE712F3BD7D}" dt="2023-03-09T16:02:08.551" v="10389" actId="700"/>
          <ac:spMkLst>
            <pc:docMk/>
            <pc:sldMk cId="2499029573" sldId="320"/>
            <ac:spMk id="3" creationId="{69EE66BD-AD62-3F5F-8364-A4DED4F2A680}"/>
          </ac:spMkLst>
        </pc:spChg>
        <pc:spChg chg="add mod ord">
          <ac:chgData name="Sara Cook" userId="c1f85b0a6bb27e7b" providerId="LiveId" clId="{22E4BBD9-A752-4ADC-88EC-6AE712F3BD7D}" dt="2023-03-09T16:11:55.734" v="10616" actId="20577"/>
          <ac:spMkLst>
            <pc:docMk/>
            <pc:sldMk cId="2499029573" sldId="320"/>
            <ac:spMk id="4" creationId="{C9FBA5C4-AA6F-A2CD-71A6-9EB1017F0ED8}"/>
          </ac:spMkLst>
        </pc:spChg>
        <pc:spChg chg="add del mod ord">
          <ac:chgData name="Sara Cook" userId="c1f85b0a6bb27e7b" providerId="LiveId" clId="{22E4BBD9-A752-4ADC-88EC-6AE712F3BD7D}" dt="2023-03-09T16:03:35.937" v="10424" actId="700"/>
          <ac:spMkLst>
            <pc:docMk/>
            <pc:sldMk cId="2499029573" sldId="320"/>
            <ac:spMk id="5" creationId="{82664CBF-9717-74DB-A61D-9EB44DBA2602}"/>
          </ac:spMkLst>
        </pc:spChg>
        <pc:spChg chg="add mod ord">
          <ac:chgData name="Sara Cook" userId="c1f85b0a6bb27e7b" providerId="LiveId" clId="{22E4BBD9-A752-4ADC-88EC-6AE712F3BD7D}" dt="2023-03-09T16:03:40.600" v="10441" actId="20577"/>
          <ac:spMkLst>
            <pc:docMk/>
            <pc:sldMk cId="2499029573" sldId="320"/>
            <ac:spMk id="6" creationId="{7BECCB08-237A-A471-AEF9-7A15CB41E2EA}"/>
          </ac:spMkLst>
        </pc:spChg>
        <pc:spChg chg="add mod ord">
          <ac:chgData name="Sara Cook" userId="c1f85b0a6bb27e7b" providerId="LiveId" clId="{22E4BBD9-A752-4ADC-88EC-6AE712F3BD7D}" dt="2023-03-09T16:05:27.817" v="10599" actId="27636"/>
          <ac:spMkLst>
            <pc:docMk/>
            <pc:sldMk cId="2499029573" sldId="320"/>
            <ac:spMk id="7" creationId="{45F2570B-A533-318A-9933-2C9962D80B89}"/>
          </ac:spMkLst>
        </pc:spChg>
        <pc:spChg chg="add mod ord">
          <ac:chgData name="Sara Cook" userId="c1f85b0a6bb27e7b" providerId="LiveId" clId="{22E4BBD9-A752-4ADC-88EC-6AE712F3BD7D}" dt="2023-03-09T16:14:38.296" v="10687" actId="5793"/>
          <ac:spMkLst>
            <pc:docMk/>
            <pc:sldMk cId="2499029573" sldId="320"/>
            <ac:spMk id="8" creationId="{5201B56D-F436-F2FA-D387-1CB4513ECDA1}"/>
          </ac:spMkLst>
        </pc:spChg>
        <pc:spChg chg="add mod ord">
          <ac:chgData name="Sara Cook" userId="c1f85b0a6bb27e7b" providerId="LiveId" clId="{22E4BBD9-A752-4ADC-88EC-6AE712F3BD7D}" dt="2023-03-09T16:03:46.717" v="10462" actId="20577"/>
          <ac:spMkLst>
            <pc:docMk/>
            <pc:sldMk cId="2499029573" sldId="320"/>
            <ac:spMk id="9" creationId="{8E185793-645C-14FC-5FB9-4A0EDAC5CB56}"/>
          </ac:spMkLst>
        </pc:spChg>
        <pc:spChg chg="add del mod">
          <ac:chgData name="Sara Cook" userId="c1f85b0a6bb27e7b" providerId="LiveId" clId="{22E4BBD9-A752-4ADC-88EC-6AE712F3BD7D}" dt="2023-03-09T19:47:08.666" v="18121" actId="478"/>
          <ac:spMkLst>
            <pc:docMk/>
            <pc:sldMk cId="2499029573" sldId="320"/>
            <ac:spMk id="10" creationId="{38EBE12E-E128-555C-0A47-01C591EC5011}"/>
          </ac:spMkLst>
        </pc:spChg>
      </pc:sldChg>
      <pc:sldChg chg="addSp delSp modSp new mod ord modClrScheme chgLayout">
        <pc:chgData name="Sara Cook" userId="c1f85b0a6bb27e7b" providerId="LiveId" clId="{22E4BBD9-A752-4ADC-88EC-6AE712F3BD7D}" dt="2023-03-09T19:45:49.174" v="18104" actId="14100"/>
        <pc:sldMkLst>
          <pc:docMk/>
          <pc:sldMk cId="1150535764" sldId="321"/>
        </pc:sldMkLst>
        <pc:spChg chg="del">
          <ac:chgData name="Sara Cook" userId="c1f85b0a6bb27e7b" providerId="LiveId" clId="{22E4BBD9-A752-4ADC-88EC-6AE712F3BD7D}" dt="2023-03-09T16:17:16.764" v="10821" actId="700"/>
          <ac:spMkLst>
            <pc:docMk/>
            <pc:sldMk cId="1150535764" sldId="321"/>
            <ac:spMk id="2" creationId="{F62A7CD6-80AD-7673-9B37-8C708EC42519}"/>
          </ac:spMkLst>
        </pc:spChg>
        <pc:spChg chg="del mod ord">
          <ac:chgData name="Sara Cook" userId="c1f85b0a6bb27e7b" providerId="LiveId" clId="{22E4BBD9-A752-4ADC-88EC-6AE712F3BD7D}" dt="2023-03-09T16:17:16.764" v="10821" actId="700"/>
          <ac:spMkLst>
            <pc:docMk/>
            <pc:sldMk cId="1150535764" sldId="321"/>
            <ac:spMk id="3" creationId="{A0F676F5-A9EE-7523-E97F-2BFC7F8BBA56}"/>
          </ac:spMkLst>
        </pc:spChg>
        <pc:spChg chg="del">
          <ac:chgData name="Sara Cook" userId="c1f85b0a6bb27e7b" providerId="LiveId" clId="{22E4BBD9-A752-4ADC-88EC-6AE712F3BD7D}" dt="2023-03-09T16:17:16.764" v="10821" actId="700"/>
          <ac:spMkLst>
            <pc:docMk/>
            <pc:sldMk cId="1150535764" sldId="321"/>
            <ac:spMk id="4" creationId="{C9DBE20B-A5DC-DD63-E028-051356D4669D}"/>
          </ac:spMkLst>
        </pc:spChg>
        <pc:spChg chg="del">
          <ac:chgData name="Sara Cook" userId="c1f85b0a6bb27e7b" providerId="LiveId" clId="{22E4BBD9-A752-4ADC-88EC-6AE712F3BD7D}" dt="2023-03-09T16:17:16.764" v="10821" actId="700"/>
          <ac:spMkLst>
            <pc:docMk/>
            <pc:sldMk cId="1150535764" sldId="321"/>
            <ac:spMk id="5" creationId="{B3AA4350-954F-BFB0-6BB0-827327434C2B}"/>
          </ac:spMkLst>
        </pc:spChg>
        <pc:spChg chg="del mod ord">
          <ac:chgData name="Sara Cook" userId="c1f85b0a6bb27e7b" providerId="LiveId" clId="{22E4BBD9-A752-4ADC-88EC-6AE712F3BD7D}" dt="2023-03-09T16:17:16.764" v="10821" actId="700"/>
          <ac:spMkLst>
            <pc:docMk/>
            <pc:sldMk cId="1150535764" sldId="321"/>
            <ac:spMk id="6" creationId="{49BB8B33-5023-D8AF-B713-7CC32D188B32}"/>
          </ac:spMkLst>
        </pc:spChg>
        <pc:spChg chg="add mod ord">
          <ac:chgData name="Sara Cook" userId="c1f85b0a6bb27e7b" providerId="LiveId" clId="{22E4BBD9-A752-4ADC-88EC-6AE712F3BD7D}" dt="2023-03-09T16:23:16.751" v="11035" actId="700"/>
          <ac:spMkLst>
            <pc:docMk/>
            <pc:sldMk cId="1150535764" sldId="321"/>
            <ac:spMk id="7" creationId="{9CE44143-DA76-9A8D-5308-8C3C63B170BF}"/>
          </ac:spMkLst>
        </pc:spChg>
        <pc:spChg chg="add del mod ord">
          <ac:chgData name="Sara Cook" userId="c1f85b0a6bb27e7b" providerId="LiveId" clId="{22E4BBD9-A752-4ADC-88EC-6AE712F3BD7D}" dt="2023-03-09T16:23:16.751" v="11035" actId="700"/>
          <ac:spMkLst>
            <pc:docMk/>
            <pc:sldMk cId="1150535764" sldId="321"/>
            <ac:spMk id="8" creationId="{48F197E5-4514-182B-B311-FFE0D3BD9510}"/>
          </ac:spMkLst>
        </pc:spChg>
        <pc:spChg chg="add mod ord">
          <ac:chgData name="Sara Cook" userId="c1f85b0a6bb27e7b" providerId="LiveId" clId="{22E4BBD9-A752-4ADC-88EC-6AE712F3BD7D}" dt="2023-03-09T16:24:33.355" v="11052" actId="20577"/>
          <ac:spMkLst>
            <pc:docMk/>
            <pc:sldMk cId="1150535764" sldId="321"/>
            <ac:spMk id="9" creationId="{3162AEDB-EC2A-1348-55B3-B6B8C429097E}"/>
          </ac:spMkLst>
        </pc:spChg>
        <pc:spChg chg="add del mod ord">
          <ac:chgData name="Sara Cook" userId="c1f85b0a6bb27e7b" providerId="LiveId" clId="{22E4BBD9-A752-4ADC-88EC-6AE712F3BD7D}" dt="2023-03-09T16:23:21.332" v="11036"/>
          <ac:spMkLst>
            <pc:docMk/>
            <pc:sldMk cId="1150535764" sldId="321"/>
            <ac:spMk id="10" creationId="{5E9B2C5B-9BCD-7A98-B443-5902259DD59C}"/>
          </ac:spMkLst>
        </pc:spChg>
        <pc:spChg chg="add">
          <ac:chgData name="Sara Cook" userId="c1f85b0a6bb27e7b" providerId="LiveId" clId="{22E4BBD9-A752-4ADC-88EC-6AE712F3BD7D}" dt="2023-03-09T16:24:51.829" v="11053" actId="11529"/>
          <ac:spMkLst>
            <pc:docMk/>
            <pc:sldMk cId="1150535764" sldId="321"/>
            <ac:spMk id="11" creationId="{C948C177-1696-A47B-7987-E76305240CD6}"/>
          </ac:spMkLst>
        </pc:spChg>
        <pc:picChg chg="add mod">
          <ac:chgData name="Sara Cook" userId="c1f85b0a6bb27e7b" providerId="LiveId" clId="{22E4BBD9-A752-4ADC-88EC-6AE712F3BD7D}" dt="2023-03-09T19:45:49.174" v="18104" actId="14100"/>
          <ac:picMkLst>
            <pc:docMk/>
            <pc:sldMk cId="1150535764" sldId="321"/>
            <ac:picMk id="1026" creationId="{9620EDED-B55D-41FF-B549-C479DE2FD68E}"/>
          </ac:picMkLst>
        </pc:picChg>
      </pc:sldChg>
      <pc:sldChg chg="addSp delSp modSp new mod modClrScheme chgLayout">
        <pc:chgData name="Sara Cook" userId="c1f85b0a6bb27e7b" providerId="LiveId" clId="{22E4BBD9-A752-4ADC-88EC-6AE712F3BD7D}" dt="2023-03-09T19:46:13.059" v="18111" actId="20577"/>
        <pc:sldMkLst>
          <pc:docMk/>
          <pc:sldMk cId="165818408" sldId="322"/>
        </pc:sldMkLst>
        <pc:spChg chg="mod ord">
          <ac:chgData name="Sara Cook" userId="c1f85b0a6bb27e7b" providerId="LiveId" clId="{22E4BBD9-A752-4ADC-88EC-6AE712F3BD7D}" dt="2023-03-09T16:31:00.761" v="11063" actId="700"/>
          <ac:spMkLst>
            <pc:docMk/>
            <pc:sldMk cId="165818408" sldId="322"/>
            <ac:spMk id="2" creationId="{A0CEDDA9-A26D-04FF-39EE-6FD644AAA186}"/>
          </ac:spMkLst>
        </pc:spChg>
        <pc:spChg chg="del mod ord">
          <ac:chgData name="Sara Cook" userId="c1f85b0a6bb27e7b" providerId="LiveId" clId="{22E4BBD9-A752-4ADC-88EC-6AE712F3BD7D}" dt="2023-03-09T16:27:34.388" v="11061" actId="700"/>
          <ac:spMkLst>
            <pc:docMk/>
            <pc:sldMk cId="165818408" sldId="322"/>
            <ac:spMk id="3" creationId="{303C228F-FCBA-6BFD-90FC-B1955FD756F6}"/>
          </ac:spMkLst>
        </pc:spChg>
        <pc:spChg chg="add mod ord">
          <ac:chgData name="Sara Cook" userId="c1f85b0a6bb27e7b" providerId="LiveId" clId="{22E4BBD9-A752-4ADC-88EC-6AE712F3BD7D}" dt="2023-03-09T19:46:13.059" v="18111" actId="20577"/>
          <ac:spMkLst>
            <pc:docMk/>
            <pc:sldMk cId="165818408" sldId="322"/>
            <ac:spMk id="4" creationId="{69004528-A96C-4263-0092-98DBD90A26C6}"/>
          </ac:spMkLst>
        </pc:spChg>
        <pc:spChg chg="add del mod ord">
          <ac:chgData name="Sara Cook" userId="c1f85b0a6bb27e7b" providerId="LiveId" clId="{22E4BBD9-A752-4ADC-88EC-6AE712F3BD7D}" dt="2023-03-09T16:31:00.761" v="11063" actId="700"/>
          <ac:spMkLst>
            <pc:docMk/>
            <pc:sldMk cId="165818408" sldId="322"/>
            <ac:spMk id="5" creationId="{E789BBAC-FB57-72AD-873B-CAB47F4E3148}"/>
          </ac:spMkLst>
        </pc:spChg>
        <pc:spChg chg="add mod ord">
          <ac:chgData name="Sara Cook" userId="c1f85b0a6bb27e7b" providerId="LiveId" clId="{22E4BBD9-A752-4ADC-88EC-6AE712F3BD7D}" dt="2023-03-09T16:31:20.399" v="11100" actId="20577"/>
          <ac:spMkLst>
            <pc:docMk/>
            <pc:sldMk cId="165818408" sldId="322"/>
            <ac:spMk id="6" creationId="{163A5180-7788-E59E-B4AA-134395E9164D}"/>
          </ac:spMkLst>
        </pc:spChg>
        <pc:spChg chg="add mod ord">
          <ac:chgData name="Sara Cook" userId="c1f85b0a6bb27e7b" providerId="LiveId" clId="{22E4BBD9-A752-4ADC-88EC-6AE712F3BD7D}" dt="2023-03-09T19:46:08.280" v="18109" actId="27636"/>
          <ac:spMkLst>
            <pc:docMk/>
            <pc:sldMk cId="165818408" sldId="322"/>
            <ac:spMk id="7" creationId="{BA5DE0FB-3E7F-9AD4-8D2C-A1CA462D7EA6}"/>
          </ac:spMkLst>
        </pc:spChg>
        <pc:spChg chg="add mod ord">
          <ac:chgData name="Sara Cook" userId="c1f85b0a6bb27e7b" providerId="LiveId" clId="{22E4BBD9-A752-4ADC-88EC-6AE712F3BD7D}" dt="2023-03-09T19:46:09.802" v="18110" actId="20577"/>
          <ac:spMkLst>
            <pc:docMk/>
            <pc:sldMk cId="165818408" sldId="322"/>
            <ac:spMk id="8" creationId="{AF936C26-185D-2009-3A33-0174763F7121}"/>
          </ac:spMkLst>
        </pc:spChg>
      </pc:sldChg>
      <pc:sldChg chg="addSp delSp modSp new mod modClrScheme chgLayout">
        <pc:chgData name="Sara Cook" userId="c1f85b0a6bb27e7b" providerId="LiveId" clId="{22E4BBD9-A752-4ADC-88EC-6AE712F3BD7D}" dt="2023-03-09T19:48:28.650" v="18136" actId="20577"/>
        <pc:sldMkLst>
          <pc:docMk/>
          <pc:sldMk cId="1740002788" sldId="323"/>
        </pc:sldMkLst>
        <pc:spChg chg="del">
          <ac:chgData name="Sara Cook" userId="c1f85b0a6bb27e7b" providerId="LiveId" clId="{22E4BBD9-A752-4ADC-88EC-6AE712F3BD7D}" dt="2023-03-09T16:41:52.855" v="11742" actId="700"/>
          <ac:spMkLst>
            <pc:docMk/>
            <pc:sldMk cId="1740002788" sldId="323"/>
            <ac:spMk id="2" creationId="{465736FB-9294-55B0-29A4-F4A8A21DD988}"/>
          </ac:spMkLst>
        </pc:spChg>
        <pc:spChg chg="del mod ord">
          <ac:chgData name="Sara Cook" userId="c1f85b0a6bb27e7b" providerId="LiveId" clId="{22E4BBD9-A752-4ADC-88EC-6AE712F3BD7D}" dt="2023-03-09T16:41:52.855" v="11742" actId="700"/>
          <ac:spMkLst>
            <pc:docMk/>
            <pc:sldMk cId="1740002788" sldId="323"/>
            <ac:spMk id="3" creationId="{28591420-B260-0D9B-179A-0A2B1E7A7202}"/>
          </ac:spMkLst>
        </pc:spChg>
        <pc:spChg chg="del">
          <ac:chgData name="Sara Cook" userId="c1f85b0a6bb27e7b" providerId="LiveId" clId="{22E4BBD9-A752-4ADC-88EC-6AE712F3BD7D}" dt="2023-03-09T16:41:52.855" v="11742" actId="700"/>
          <ac:spMkLst>
            <pc:docMk/>
            <pc:sldMk cId="1740002788" sldId="323"/>
            <ac:spMk id="4" creationId="{5C768F4D-7E5F-7443-60DE-7239AE941B19}"/>
          </ac:spMkLst>
        </pc:spChg>
        <pc:spChg chg="del">
          <ac:chgData name="Sara Cook" userId="c1f85b0a6bb27e7b" providerId="LiveId" clId="{22E4BBD9-A752-4ADC-88EC-6AE712F3BD7D}" dt="2023-03-09T16:41:52.855" v="11742" actId="700"/>
          <ac:spMkLst>
            <pc:docMk/>
            <pc:sldMk cId="1740002788" sldId="323"/>
            <ac:spMk id="5" creationId="{AFFBA9DE-3E99-15FF-2928-287596823518}"/>
          </ac:spMkLst>
        </pc:spChg>
        <pc:spChg chg="mod ord">
          <ac:chgData name="Sara Cook" userId="c1f85b0a6bb27e7b" providerId="LiveId" clId="{22E4BBD9-A752-4ADC-88EC-6AE712F3BD7D}" dt="2023-03-09T16:45:23.095" v="11743" actId="700"/>
          <ac:spMkLst>
            <pc:docMk/>
            <pc:sldMk cId="1740002788" sldId="323"/>
            <ac:spMk id="6" creationId="{2DE488E5-2D8C-EC9B-8E65-E986301E427D}"/>
          </ac:spMkLst>
        </pc:spChg>
        <pc:spChg chg="add del mod ord">
          <ac:chgData name="Sara Cook" userId="c1f85b0a6bb27e7b" providerId="LiveId" clId="{22E4BBD9-A752-4ADC-88EC-6AE712F3BD7D}" dt="2023-03-09T16:45:23.095" v="11743" actId="700"/>
          <ac:spMkLst>
            <pc:docMk/>
            <pc:sldMk cId="1740002788" sldId="323"/>
            <ac:spMk id="7" creationId="{CE47A454-81D8-AC78-4625-5FEB9C24F58B}"/>
          </ac:spMkLst>
        </pc:spChg>
        <pc:spChg chg="add mod ord">
          <ac:chgData name="Sara Cook" userId="c1f85b0a6bb27e7b" providerId="LiveId" clId="{22E4BBD9-A752-4ADC-88EC-6AE712F3BD7D}" dt="2023-03-09T16:45:30.678" v="11762" actId="20577"/>
          <ac:spMkLst>
            <pc:docMk/>
            <pc:sldMk cId="1740002788" sldId="323"/>
            <ac:spMk id="8" creationId="{1FB7BC69-8A59-29A6-ABA5-91539A87D5CB}"/>
          </ac:spMkLst>
        </pc:spChg>
        <pc:spChg chg="add mod ord">
          <ac:chgData name="Sara Cook" userId="c1f85b0a6bb27e7b" providerId="LiveId" clId="{22E4BBD9-A752-4ADC-88EC-6AE712F3BD7D}" dt="2023-03-09T19:48:10.245" v="18133" actId="20577"/>
          <ac:spMkLst>
            <pc:docMk/>
            <pc:sldMk cId="1740002788" sldId="323"/>
            <ac:spMk id="9" creationId="{3C52214F-29A6-56BE-A31E-005140643079}"/>
          </ac:spMkLst>
        </pc:spChg>
        <pc:spChg chg="add mod ord">
          <ac:chgData name="Sara Cook" userId="c1f85b0a6bb27e7b" providerId="LiveId" clId="{22E4BBD9-A752-4ADC-88EC-6AE712F3BD7D}" dt="2023-03-09T19:48:27.341" v="18135" actId="20577"/>
          <ac:spMkLst>
            <pc:docMk/>
            <pc:sldMk cId="1740002788" sldId="323"/>
            <ac:spMk id="10" creationId="{01EE2691-CFA6-C58B-7EC2-75E1A3B8857D}"/>
          </ac:spMkLst>
        </pc:spChg>
        <pc:spChg chg="add mod ord">
          <ac:chgData name="Sara Cook" userId="c1f85b0a6bb27e7b" providerId="LiveId" clId="{22E4BBD9-A752-4ADC-88EC-6AE712F3BD7D}" dt="2023-03-09T19:48:28.650" v="18136" actId="20577"/>
          <ac:spMkLst>
            <pc:docMk/>
            <pc:sldMk cId="1740002788" sldId="323"/>
            <ac:spMk id="11" creationId="{6AA809D8-C17D-CA2C-3B5E-670E18D60BAE}"/>
          </ac:spMkLst>
        </pc:spChg>
      </pc:sldChg>
      <pc:sldChg chg="addSp delSp modSp new mod modClrScheme chgLayout">
        <pc:chgData name="Sara Cook" userId="c1f85b0a6bb27e7b" providerId="LiveId" clId="{22E4BBD9-A752-4ADC-88EC-6AE712F3BD7D}" dt="2023-03-09T19:50:33.276" v="18158" actId="20577"/>
        <pc:sldMkLst>
          <pc:docMk/>
          <pc:sldMk cId="394672546" sldId="324"/>
        </pc:sldMkLst>
        <pc:spChg chg="mod ord">
          <ac:chgData name="Sara Cook" userId="c1f85b0a6bb27e7b" providerId="LiveId" clId="{22E4BBD9-A752-4ADC-88EC-6AE712F3BD7D}" dt="2023-03-09T17:12:29.826" v="13211" actId="700"/>
          <ac:spMkLst>
            <pc:docMk/>
            <pc:sldMk cId="394672546" sldId="324"/>
            <ac:spMk id="2" creationId="{964E9EA1-AFF8-A0AE-666B-83B4E0B83394}"/>
          </ac:spMkLst>
        </pc:spChg>
        <pc:spChg chg="del mod ord">
          <ac:chgData name="Sara Cook" userId="c1f85b0a6bb27e7b" providerId="LiveId" clId="{22E4BBD9-A752-4ADC-88EC-6AE712F3BD7D}" dt="2023-03-09T17:01:09.376" v="12595" actId="700"/>
          <ac:spMkLst>
            <pc:docMk/>
            <pc:sldMk cId="394672546" sldId="324"/>
            <ac:spMk id="3" creationId="{860B87DF-A8C0-D81C-2A1E-D128A484921D}"/>
          </ac:spMkLst>
        </pc:spChg>
        <pc:spChg chg="add del mod ord">
          <ac:chgData name="Sara Cook" userId="c1f85b0a6bb27e7b" providerId="LiveId" clId="{22E4BBD9-A752-4ADC-88EC-6AE712F3BD7D}" dt="2023-03-09T17:08:43.623" v="13076" actId="478"/>
          <ac:spMkLst>
            <pc:docMk/>
            <pc:sldMk cId="394672546" sldId="324"/>
            <ac:spMk id="4" creationId="{AD1A6B01-FE22-DCE7-5B1D-0E7A01627955}"/>
          </ac:spMkLst>
        </pc:spChg>
        <pc:spChg chg="add mod ord">
          <ac:chgData name="Sara Cook" userId="c1f85b0a6bb27e7b" providerId="LiveId" clId="{22E4BBD9-A752-4ADC-88EC-6AE712F3BD7D}" dt="2023-03-09T19:50:33.276" v="18158" actId="20577"/>
          <ac:spMkLst>
            <pc:docMk/>
            <pc:sldMk cId="394672546" sldId="324"/>
            <ac:spMk id="5" creationId="{260A9D0B-A468-1F84-7C16-F50E89272583}"/>
          </ac:spMkLst>
        </pc:spChg>
        <pc:spChg chg="add del mod ord">
          <ac:chgData name="Sara Cook" userId="c1f85b0a6bb27e7b" providerId="LiveId" clId="{22E4BBD9-A752-4ADC-88EC-6AE712F3BD7D}" dt="2023-03-09T17:08:31.379" v="13073" actId="700"/>
          <ac:spMkLst>
            <pc:docMk/>
            <pc:sldMk cId="394672546" sldId="324"/>
            <ac:spMk id="6" creationId="{679F8A9B-B946-093D-30CB-050B1F66C7FC}"/>
          </ac:spMkLst>
        </pc:spChg>
        <pc:spChg chg="add del mod ord">
          <ac:chgData name="Sara Cook" userId="c1f85b0a6bb27e7b" providerId="LiveId" clId="{22E4BBD9-A752-4ADC-88EC-6AE712F3BD7D}" dt="2023-03-09T17:08:31.379" v="13073" actId="700"/>
          <ac:spMkLst>
            <pc:docMk/>
            <pc:sldMk cId="394672546" sldId="324"/>
            <ac:spMk id="7" creationId="{02D11228-DF6A-29FA-D7B3-9097698B78E7}"/>
          </ac:spMkLst>
        </pc:spChg>
        <pc:spChg chg="add mod ord">
          <ac:chgData name="Sara Cook" userId="c1f85b0a6bb27e7b" providerId="LiveId" clId="{22E4BBD9-A752-4ADC-88EC-6AE712F3BD7D}" dt="2023-03-09T17:13:28.309" v="13289" actId="14100"/>
          <ac:spMkLst>
            <pc:docMk/>
            <pc:sldMk cId="394672546" sldId="324"/>
            <ac:spMk id="8" creationId="{83927CA5-E489-188C-BF52-F5671271686A}"/>
          </ac:spMkLst>
        </pc:spChg>
        <pc:spChg chg="add mod ord">
          <ac:chgData name="Sara Cook" userId="c1f85b0a6bb27e7b" providerId="LiveId" clId="{22E4BBD9-A752-4ADC-88EC-6AE712F3BD7D}" dt="2023-03-09T19:48:50.354" v="18138" actId="20577"/>
          <ac:spMkLst>
            <pc:docMk/>
            <pc:sldMk cId="394672546" sldId="324"/>
            <ac:spMk id="9" creationId="{B91D4764-EAB4-6C07-7722-AFE7098EB8D0}"/>
          </ac:spMkLst>
        </pc:spChg>
        <pc:spChg chg="add mod ord">
          <ac:chgData name="Sara Cook" userId="c1f85b0a6bb27e7b" providerId="LiveId" clId="{22E4BBD9-A752-4ADC-88EC-6AE712F3BD7D}" dt="2023-03-09T19:48:52.043" v="18139" actId="20577"/>
          <ac:spMkLst>
            <pc:docMk/>
            <pc:sldMk cId="394672546" sldId="324"/>
            <ac:spMk id="10" creationId="{125BF998-516E-35A9-4EF2-108B85ECF11D}"/>
          </ac:spMkLst>
        </pc:spChg>
      </pc:sldChg>
      <pc:sldChg chg="addSp delSp modSp add del mod modClrScheme chgLayout">
        <pc:chgData name="Sara Cook" userId="c1f85b0a6bb27e7b" providerId="LiveId" clId="{22E4BBD9-A752-4ADC-88EC-6AE712F3BD7D}" dt="2023-03-09T17:00:21.205" v="12573" actId="2696"/>
        <pc:sldMkLst>
          <pc:docMk/>
          <pc:sldMk cId="2852403513" sldId="324"/>
        </pc:sldMkLst>
        <pc:spChg chg="add del mod">
          <ac:chgData name="Sara Cook" userId="c1f85b0a6bb27e7b" providerId="LiveId" clId="{22E4BBD9-A752-4ADC-88EC-6AE712F3BD7D}" dt="2023-03-09T17:00:16.356" v="12572"/>
          <ac:spMkLst>
            <pc:docMk/>
            <pc:sldMk cId="2852403513" sldId="324"/>
            <ac:spMk id="2" creationId="{317F576F-A8FC-FB5C-B493-8536FB2BEBBE}"/>
          </ac:spMkLst>
        </pc:spChg>
        <pc:spChg chg="add del mod">
          <ac:chgData name="Sara Cook" userId="c1f85b0a6bb27e7b" providerId="LiveId" clId="{22E4BBD9-A752-4ADC-88EC-6AE712F3BD7D}" dt="2023-03-09T17:00:16.356" v="12572"/>
          <ac:spMkLst>
            <pc:docMk/>
            <pc:sldMk cId="2852403513" sldId="324"/>
            <ac:spMk id="3" creationId="{9D498ACF-AB34-3D28-8C53-E291F32EA417}"/>
          </ac:spMkLst>
        </pc:spChg>
        <pc:spChg chg="mod ord">
          <ac:chgData name="Sara Cook" userId="c1f85b0a6bb27e7b" providerId="LiveId" clId="{22E4BBD9-A752-4ADC-88EC-6AE712F3BD7D}" dt="2023-03-09T17:00:16.356" v="12572"/>
          <ac:spMkLst>
            <pc:docMk/>
            <pc:sldMk cId="2852403513" sldId="324"/>
            <ac:spMk id="6" creationId="{2DE488E5-2D8C-EC9B-8E65-E986301E427D}"/>
          </ac:spMkLst>
        </pc:spChg>
        <pc:spChg chg="del mod">
          <ac:chgData name="Sara Cook" userId="c1f85b0a6bb27e7b" providerId="LiveId" clId="{22E4BBD9-A752-4ADC-88EC-6AE712F3BD7D}" dt="2023-03-09T16:57:15.315" v="12400" actId="700"/>
          <ac:spMkLst>
            <pc:docMk/>
            <pc:sldMk cId="2852403513" sldId="324"/>
            <ac:spMk id="8" creationId="{1FB7BC69-8A59-29A6-ABA5-91539A87D5CB}"/>
          </ac:spMkLst>
        </pc:spChg>
        <pc:spChg chg="mod ord">
          <ac:chgData name="Sara Cook" userId="c1f85b0a6bb27e7b" providerId="LiveId" clId="{22E4BBD9-A752-4ADC-88EC-6AE712F3BD7D}" dt="2023-03-09T17:00:16.356" v="12572"/>
          <ac:spMkLst>
            <pc:docMk/>
            <pc:sldMk cId="2852403513" sldId="324"/>
            <ac:spMk id="9" creationId="{3C52214F-29A6-56BE-A31E-005140643079}"/>
          </ac:spMkLst>
        </pc:spChg>
        <pc:spChg chg="del mod">
          <ac:chgData name="Sara Cook" userId="c1f85b0a6bb27e7b" providerId="LiveId" clId="{22E4BBD9-A752-4ADC-88EC-6AE712F3BD7D}" dt="2023-03-09T16:57:15.315" v="12400" actId="700"/>
          <ac:spMkLst>
            <pc:docMk/>
            <pc:sldMk cId="2852403513" sldId="324"/>
            <ac:spMk id="10" creationId="{01EE2691-CFA6-C58B-7EC2-75E1A3B8857D}"/>
          </ac:spMkLst>
        </pc:spChg>
        <pc:spChg chg="del mod">
          <ac:chgData name="Sara Cook" userId="c1f85b0a6bb27e7b" providerId="LiveId" clId="{22E4BBD9-A752-4ADC-88EC-6AE712F3BD7D}" dt="2023-03-09T16:57:15.315" v="12400" actId="700"/>
          <ac:spMkLst>
            <pc:docMk/>
            <pc:sldMk cId="2852403513" sldId="324"/>
            <ac:spMk id="11" creationId="{6AA809D8-C17D-CA2C-3B5E-670E18D60BAE}"/>
          </ac:spMkLst>
        </pc:spChg>
      </pc:sldChg>
      <pc:sldChg chg="modSp add mod">
        <pc:chgData name="Sara Cook" userId="c1f85b0a6bb27e7b" providerId="LiveId" clId="{22E4BBD9-A752-4ADC-88EC-6AE712F3BD7D}" dt="2023-03-09T19:49:33.962" v="18148" actId="20577"/>
        <pc:sldMkLst>
          <pc:docMk/>
          <pc:sldMk cId="1248168440" sldId="325"/>
        </pc:sldMkLst>
        <pc:spChg chg="mod">
          <ac:chgData name="Sara Cook" userId="c1f85b0a6bb27e7b" providerId="LiveId" clId="{22E4BBD9-A752-4ADC-88EC-6AE712F3BD7D}" dt="2023-03-09T19:49:32.549" v="18146" actId="27636"/>
          <ac:spMkLst>
            <pc:docMk/>
            <pc:sldMk cId="1248168440" sldId="325"/>
            <ac:spMk id="5" creationId="{260A9D0B-A468-1F84-7C16-F50E89272583}"/>
          </ac:spMkLst>
        </pc:spChg>
        <pc:spChg chg="mod">
          <ac:chgData name="Sara Cook" userId="c1f85b0a6bb27e7b" providerId="LiveId" clId="{22E4BBD9-A752-4ADC-88EC-6AE712F3BD7D}" dt="2023-03-09T17:26:49.331" v="14298" actId="14100"/>
          <ac:spMkLst>
            <pc:docMk/>
            <pc:sldMk cId="1248168440" sldId="325"/>
            <ac:spMk id="8" creationId="{83927CA5-E489-188C-BF52-F5671271686A}"/>
          </ac:spMkLst>
        </pc:spChg>
        <pc:spChg chg="mod">
          <ac:chgData name="Sara Cook" userId="c1f85b0a6bb27e7b" providerId="LiveId" clId="{22E4BBD9-A752-4ADC-88EC-6AE712F3BD7D}" dt="2023-03-09T19:49:32.551" v="18147" actId="27636"/>
          <ac:spMkLst>
            <pc:docMk/>
            <pc:sldMk cId="1248168440" sldId="325"/>
            <ac:spMk id="9" creationId="{B91D4764-EAB4-6C07-7722-AFE7098EB8D0}"/>
          </ac:spMkLst>
        </pc:spChg>
        <pc:spChg chg="mod">
          <ac:chgData name="Sara Cook" userId="c1f85b0a6bb27e7b" providerId="LiveId" clId="{22E4BBD9-A752-4ADC-88EC-6AE712F3BD7D}" dt="2023-03-09T19:49:33.962" v="18148" actId="20577"/>
          <ac:spMkLst>
            <pc:docMk/>
            <pc:sldMk cId="1248168440" sldId="325"/>
            <ac:spMk id="10" creationId="{125BF998-516E-35A9-4EF2-108B85ECF11D}"/>
          </ac:spMkLst>
        </pc:spChg>
      </pc:sldChg>
      <pc:sldChg chg="modSp add mod ord">
        <pc:chgData name="Sara Cook" userId="c1f85b0a6bb27e7b" providerId="LiveId" clId="{22E4BBD9-A752-4ADC-88EC-6AE712F3BD7D}" dt="2023-03-09T18:13:53.451" v="16181" actId="20577"/>
        <pc:sldMkLst>
          <pc:docMk/>
          <pc:sldMk cId="1459149849" sldId="326"/>
        </pc:sldMkLst>
        <pc:spChg chg="mod">
          <ac:chgData name="Sara Cook" userId="c1f85b0a6bb27e7b" providerId="LiveId" clId="{22E4BBD9-A752-4ADC-88EC-6AE712F3BD7D}" dt="2023-03-09T17:47:05.216" v="14873" actId="20577"/>
          <ac:spMkLst>
            <pc:docMk/>
            <pc:sldMk cId="1459149849" sldId="326"/>
            <ac:spMk id="6" creationId="{2DE488E5-2D8C-EC9B-8E65-E986301E427D}"/>
          </ac:spMkLst>
        </pc:spChg>
        <pc:spChg chg="mod">
          <ac:chgData name="Sara Cook" userId="c1f85b0a6bb27e7b" providerId="LiveId" clId="{22E4BBD9-A752-4ADC-88EC-6AE712F3BD7D}" dt="2023-03-09T18:10:16.147" v="16017" actId="20577"/>
          <ac:spMkLst>
            <pc:docMk/>
            <pc:sldMk cId="1459149849" sldId="326"/>
            <ac:spMk id="9" creationId="{3C52214F-29A6-56BE-A31E-005140643079}"/>
          </ac:spMkLst>
        </pc:spChg>
        <pc:spChg chg="mod">
          <ac:chgData name="Sara Cook" userId="c1f85b0a6bb27e7b" providerId="LiveId" clId="{22E4BBD9-A752-4ADC-88EC-6AE712F3BD7D}" dt="2023-03-09T18:13:53.451" v="16181" actId="20577"/>
          <ac:spMkLst>
            <pc:docMk/>
            <pc:sldMk cId="1459149849" sldId="326"/>
            <ac:spMk id="10" creationId="{01EE2691-CFA6-C58B-7EC2-75E1A3B8857D}"/>
          </ac:spMkLst>
        </pc:spChg>
      </pc:sldChg>
      <pc:sldChg chg="addSp delSp modSp new del mod modClrScheme chgLayout">
        <pc:chgData name="Sara Cook" userId="c1f85b0a6bb27e7b" providerId="LiveId" clId="{22E4BBD9-A752-4ADC-88EC-6AE712F3BD7D}" dt="2023-03-09T17:45:21.617" v="14868" actId="2696"/>
        <pc:sldMkLst>
          <pc:docMk/>
          <pc:sldMk cId="2559373760" sldId="326"/>
        </pc:sldMkLst>
        <pc:spChg chg="del">
          <ac:chgData name="Sara Cook" userId="c1f85b0a6bb27e7b" providerId="LiveId" clId="{22E4BBD9-A752-4ADC-88EC-6AE712F3BD7D}" dt="2023-03-09T17:32:47.550" v="14761" actId="700"/>
          <ac:spMkLst>
            <pc:docMk/>
            <pc:sldMk cId="2559373760" sldId="326"/>
            <ac:spMk id="2" creationId="{1AF26EDE-25DD-5D82-3F28-4DC30426F8FD}"/>
          </ac:spMkLst>
        </pc:spChg>
        <pc:spChg chg="del mod ord">
          <ac:chgData name="Sara Cook" userId="c1f85b0a6bb27e7b" providerId="LiveId" clId="{22E4BBD9-A752-4ADC-88EC-6AE712F3BD7D}" dt="2023-03-09T17:32:47.550" v="14761" actId="700"/>
          <ac:spMkLst>
            <pc:docMk/>
            <pc:sldMk cId="2559373760" sldId="326"/>
            <ac:spMk id="3" creationId="{5648DE61-4EC3-36D2-D127-63CFC28EB157}"/>
          </ac:spMkLst>
        </pc:spChg>
        <pc:spChg chg="del">
          <ac:chgData name="Sara Cook" userId="c1f85b0a6bb27e7b" providerId="LiveId" clId="{22E4BBD9-A752-4ADC-88EC-6AE712F3BD7D}" dt="2023-03-09T17:32:47.550" v="14761" actId="700"/>
          <ac:spMkLst>
            <pc:docMk/>
            <pc:sldMk cId="2559373760" sldId="326"/>
            <ac:spMk id="4" creationId="{297E08DA-7520-F4DB-74AF-9FDB2237B63F}"/>
          </ac:spMkLst>
        </pc:spChg>
        <pc:spChg chg="del">
          <ac:chgData name="Sara Cook" userId="c1f85b0a6bb27e7b" providerId="LiveId" clId="{22E4BBD9-A752-4ADC-88EC-6AE712F3BD7D}" dt="2023-03-09T17:32:47.550" v="14761" actId="700"/>
          <ac:spMkLst>
            <pc:docMk/>
            <pc:sldMk cId="2559373760" sldId="326"/>
            <ac:spMk id="5" creationId="{EB0BFE6D-093B-D9F3-150B-904637F6BEC0}"/>
          </ac:spMkLst>
        </pc:spChg>
        <pc:spChg chg="del mod ord">
          <ac:chgData name="Sara Cook" userId="c1f85b0a6bb27e7b" providerId="LiveId" clId="{22E4BBD9-A752-4ADC-88EC-6AE712F3BD7D}" dt="2023-03-09T17:32:47.550" v="14761" actId="700"/>
          <ac:spMkLst>
            <pc:docMk/>
            <pc:sldMk cId="2559373760" sldId="326"/>
            <ac:spMk id="6" creationId="{00CCC6F7-DF95-F2EA-29F4-D3B0E3513032}"/>
          </ac:spMkLst>
        </pc:spChg>
        <pc:spChg chg="add mod ord">
          <ac:chgData name="Sara Cook" userId="c1f85b0a6bb27e7b" providerId="LiveId" clId="{22E4BBD9-A752-4ADC-88EC-6AE712F3BD7D}" dt="2023-03-09T17:32:51.632" v="14771" actId="20577"/>
          <ac:spMkLst>
            <pc:docMk/>
            <pc:sldMk cId="2559373760" sldId="326"/>
            <ac:spMk id="7" creationId="{CB0039A5-3894-F91A-2A72-82F272EC8B11}"/>
          </ac:spMkLst>
        </pc:spChg>
        <pc:spChg chg="add mod ord">
          <ac:chgData name="Sara Cook" userId="c1f85b0a6bb27e7b" providerId="LiveId" clId="{22E4BBD9-A752-4ADC-88EC-6AE712F3BD7D}" dt="2023-03-09T17:33:34.881" v="14851" actId="20577"/>
          <ac:spMkLst>
            <pc:docMk/>
            <pc:sldMk cId="2559373760" sldId="326"/>
            <ac:spMk id="8" creationId="{AC6A2A03-A326-96E3-E7B6-FCFBD82EAFED}"/>
          </ac:spMkLst>
        </pc:spChg>
      </pc:sldChg>
      <pc:sldChg chg="modSp mod">
        <pc:chgData name="Sara Cook" userId="c1f85b0a6bb27e7b" providerId="LiveId" clId="{22E4BBD9-A752-4ADC-88EC-6AE712F3BD7D}" dt="2023-03-09T19:51:54.353" v="18171" actId="20577"/>
        <pc:sldMkLst>
          <pc:docMk/>
          <pc:sldMk cId="2819382607" sldId="327"/>
        </pc:sldMkLst>
        <pc:spChg chg="mod">
          <ac:chgData name="Sara Cook" userId="c1f85b0a6bb27e7b" providerId="LiveId" clId="{22E4BBD9-A752-4ADC-88EC-6AE712F3BD7D}" dt="2023-03-09T18:02:25.429" v="15547" actId="20577"/>
          <ac:spMkLst>
            <pc:docMk/>
            <pc:sldMk cId="2819382607" sldId="327"/>
            <ac:spMk id="2" creationId="{964E9EA1-AFF8-A0AE-666B-83B4E0B83394}"/>
          </ac:spMkLst>
        </pc:spChg>
        <pc:spChg chg="mod">
          <ac:chgData name="Sara Cook" userId="c1f85b0a6bb27e7b" providerId="LiveId" clId="{22E4BBD9-A752-4ADC-88EC-6AE712F3BD7D}" dt="2023-03-09T18:16:33.604" v="16506" actId="20577"/>
          <ac:spMkLst>
            <pc:docMk/>
            <pc:sldMk cId="2819382607" sldId="327"/>
            <ac:spMk id="5" creationId="{260A9D0B-A468-1F84-7C16-F50E89272583}"/>
          </ac:spMkLst>
        </pc:spChg>
        <pc:spChg chg="mod">
          <ac:chgData name="Sara Cook" userId="c1f85b0a6bb27e7b" providerId="LiveId" clId="{22E4BBD9-A752-4ADC-88EC-6AE712F3BD7D}" dt="2023-03-09T18:01:37.541" v="15488" actId="20577"/>
          <ac:spMkLst>
            <pc:docMk/>
            <pc:sldMk cId="2819382607" sldId="327"/>
            <ac:spMk id="8" creationId="{83927CA5-E489-188C-BF52-F5671271686A}"/>
          </ac:spMkLst>
        </pc:spChg>
        <pc:spChg chg="mod">
          <ac:chgData name="Sara Cook" userId="c1f85b0a6bb27e7b" providerId="LiveId" clId="{22E4BBD9-A752-4ADC-88EC-6AE712F3BD7D}" dt="2023-03-09T19:51:52.970" v="18170" actId="20577"/>
          <ac:spMkLst>
            <pc:docMk/>
            <pc:sldMk cId="2819382607" sldId="327"/>
            <ac:spMk id="9" creationId="{B91D4764-EAB4-6C07-7722-AFE7098EB8D0}"/>
          </ac:spMkLst>
        </pc:spChg>
        <pc:spChg chg="mod">
          <ac:chgData name="Sara Cook" userId="c1f85b0a6bb27e7b" providerId="LiveId" clId="{22E4BBD9-A752-4ADC-88EC-6AE712F3BD7D}" dt="2023-03-09T19:51:54.353" v="18171" actId="20577"/>
          <ac:spMkLst>
            <pc:docMk/>
            <pc:sldMk cId="2819382607" sldId="327"/>
            <ac:spMk id="10" creationId="{125BF998-516E-35A9-4EF2-108B85ECF11D}"/>
          </ac:spMkLst>
        </pc:spChg>
      </pc:sldChg>
      <pc:sldChg chg="addSp delSp modSp new mod chgLayout">
        <pc:chgData name="Sara Cook" userId="c1f85b0a6bb27e7b" providerId="LiveId" clId="{22E4BBD9-A752-4ADC-88EC-6AE712F3BD7D}" dt="2023-03-09T17:55:50.829" v="15363" actId="20577"/>
        <pc:sldMkLst>
          <pc:docMk/>
          <pc:sldMk cId="330066020" sldId="328"/>
        </pc:sldMkLst>
        <pc:spChg chg="del mod ord">
          <ac:chgData name="Sara Cook" userId="c1f85b0a6bb27e7b" providerId="LiveId" clId="{22E4BBD9-A752-4ADC-88EC-6AE712F3BD7D}" dt="2023-03-09T17:55:47.588" v="15353" actId="700"/>
          <ac:spMkLst>
            <pc:docMk/>
            <pc:sldMk cId="330066020" sldId="328"/>
            <ac:spMk id="2" creationId="{F20F0135-1AA2-B5E9-02AA-3D99282F7D8C}"/>
          </ac:spMkLst>
        </pc:spChg>
        <pc:spChg chg="del">
          <ac:chgData name="Sara Cook" userId="c1f85b0a6bb27e7b" providerId="LiveId" clId="{22E4BBD9-A752-4ADC-88EC-6AE712F3BD7D}" dt="2023-03-09T17:55:47.588" v="15353" actId="700"/>
          <ac:spMkLst>
            <pc:docMk/>
            <pc:sldMk cId="330066020" sldId="328"/>
            <ac:spMk id="3" creationId="{C6BCF68B-BF14-0B88-A5A9-482B03C06B04}"/>
          </ac:spMkLst>
        </pc:spChg>
        <pc:spChg chg="del">
          <ac:chgData name="Sara Cook" userId="c1f85b0a6bb27e7b" providerId="LiveId" clId="{22E4BBD9-A752-4ADC-88EC-6AE712F3BD7D}" dt="2023-03-09T17:55:47.588" v="15353" actId="700"/>
          <ac:spMkLst>
            <pc:docMk/>
            <pc:sldMk cId="330066020" sldId="328"/>
            <ac:spMk id="4" creationId="{D8923B81-7862-D627-6EE0-FF7D7E2BB1D2}"/>
          </ac:spMkLst>
        </pc:spChg>
        <pc:spChg chg="del">
          <ac:chgData name="Sara Cook" userId="c1f85b0a6bb27e7b" providerId="LiveId" clId="{22E4BBD9-A752-4ADC-88EC-6AE712F3BD7D}" dt="2023-03-09T17:55:47.588" v="15353" actId="700"/>
          <ac:spMkLst>
            <pc:docMk/>
            <pc:sldMk cId="330066020" sldId="328"/>
            <ac:spMk id="5" creationId="{009E163E-CAF7-3639-3BC4-DDB32E1CBD75}"/>
          </ac:spMkLst>
        </pc:spChg>
        <pc:spChg chg="del mod ord">
          <ac:chgData name="Sara Cook" userId="c1f85b0a6bb27e7b" providerId="LiveId" clId="{22E4BBD9-A752-4ADC-88EC-6AE712F3BD7D}" dt="2023-03-09T17:55:47.588" v="15353" actId="700"/>
          <ac:spMkLst>
            <pc:docMk/>
            <pc:sldMk cId="330066020" sldId="328"/>
            <ac:spMk id="6" creationId="{E2C6065D-8A03-2686-4DEA-0F6977A5E4DC}"/>
          </ac:spMkLst>
        </pc:spChg>
        <pc:spChg chg="add mod ord">
          <ac:chgData name="Sara Cook" userId="c1f85b0a6bb27e7b" providerId="LiveId" clId="{22E4BBD9-A752-4ADC-88EC-6AE712F3BD7D}" dt="2023-03-09T17:55:50.829" v="15363" actId="20577"/>
          <ac:spMkLst>
            <pc:docMk/>
            <pc:sldMk cId="330066020" sldId="328"/>
            <ac:spMk id="7" creationId="{270A9776-7765-599E-9A1B-C88530EFBFA7}"/>
          </ac:spMkLst>
        </pc:spChg>
        <pc:spChg chg="add mod ord">
          <ac:chgData name="Sara Cook" userId="c1f85b0a6bb27e7b" providerId="LiveId" clId="{22E4BBD9-A752-4ADC-88EC-6AE712F3BD7D}" dt="2023-03-09T17:55:47.588" v="15353" actId="700"/>
          <ac:spMkLst>
            <pc:docMk/>
            <pc:sldMk cId="330066020" sldId="328"/>
            <ac:spMk id="8" creationId="{44C53000-C372-DF3B-E3A8-D2500A83BDA1}"/>
          </ac:spMkLst>
        </pc:spChg>
      </pc:sldChg>
      <pc:sldChg chg="modSp new mod">
        <pc:chgData name="Sara Cook" userId="c1f85b0a6bb27e7b" providerId="LiveId" clId="{22E4BBD9-A752-4ADC-88EC-6AE712F3BD7D}" dt="2023-03-09T19:52:41.349" v="18185" actId="20577"/>
        <pc:sldMkLst>
          <pc:docMk/>
          <pc:sldMk cId="2218481757" sldId="329"/>
        </pc:sldMkLst>
        <pc:spChg chg="mod">
          <ac:chgData name="Sara Cook" userId="c1f85b0a6bb27e7b" providerId="LiveId" clId="{22E4BBD9-A752-4ADC-88EC-6AE712F3BD7D}" dt="2023-03-09T18:20:13.712" v="16763" actId="5793"/>
          <ac:spMkLst>
            <pc:docMk/>
            <pc:sldMk cId="2218481757" sldId="329"/>
            <ac:spMk id="2" creationId="{F08CC830-4A5C-C281-0195-225BDF2EE253}"/>
          </ac:spMkLst>
        </pc:spChg>
        <pc:spChg chg="mod">
          <ac:chgData name="Sara Cook" userId="c1f85b0a6bb27e7b" providerId="LiveId" clId="{22E4BBD9-A752-4ADC-88EC-6AE712F3BD7D}" dt="2023-03-09T19:52:41.349" v="18185" actId="20577"/>
          <ac:spMkLst>
            <pc:docMk/>
            <pc:sldMk cId="2218481757" sldId="329"/>
            <ac:spMk id="3" creationId="{51DA75B6-18E0-04F3-0FEB-D847D2621064}"/>
          </ac:spMkLst>
        </pc:spChg>
      </pc:sldChg>
      <pc:sldChg chg="modSp add mod">
        <pc:chgData name="Sara Cook" userId="c1f85b0a6bb27e7b" providerId="LiveId" clId="{22E4BBD9-A752-4ADC-88EC-6AE712F3BD7D}" dt="2023-03-09T19:20:44.415" v="17742" actId="5793"/>
        <pc:sldMkLst>
          <pc:docMk/>
          <pc:sldMk cId="596849918" sldId="330"/>
        </pc:sldMkLst>
        <pc:spChg chg="mod">
          <ac:chgData name="Sara Cook" userId="c1f85b0a6bb27e7b" providerId="LiveId" clId="{22E4BBD9-A752-4ADC-88EC-6AE712F3BD7D}" dt="2023-03-09T19:20:44.415" v="17742" actId="5793"/>
          <ac:spMkLst>
            <pc:docMk/>
            <pc:sldMk cId="596849918" sldId="330"/>
            <ac:spMk id="12" creationId="{765D7161-A410-3FDC-87AA-1E02A4F4DA86}"/>
          </ac:spMkLst>
        </pc:spChg>
      </pc:sldChg>
      <pc:sldChg chg="addSp delSp modSp new del mod modClrScheme chgLayout">
        <pc:chgData name="Sara Cook" userId="c1f85b0a6bb27e7b" providerId="LiveId" clId="{22E4BBD9-A752-4ADC-88EC-6AE712F3BD7D}" dt="2023-03-09T18:33:59.735" v="17437" actId="2696"/>
        <pc:sldMkLst>
          <pc:docMk/>
          <pc:sldMk cId="1479820301" sldId="330"/>
        </pc:sldMkLst>
        <pc:spChg chg="mod ord">
          <ac:chgData name="Sara Cook" userId="c1f85b0a6bb27e7b" providerId="LiveId" clId="{22E4BBD9-A752-4ADC-88EC-6AE712F3BD7D}" dt="2023-03-09T18:32:27.992" v="17381" actId="700"/>
          <ac:spMkLst>
            <pc:docMk/>
            <pc:sldMk cId="1479820301" sldId="330"/>
            <ac:spMk id="2" creationId="{BB11FCD5-7620-E939-18E7-0949B8F23409}"/>
          </ac:spMkLst>
        </pc:spChg>
        <pc:spChg chg="del mod ord">
          <ac:chgData name="Sara Cook" userId="c1f85b0a6bb27e7b" providerId="LiveId" clId="{22E4BBD9-A752-4ADC-88EC-6AE712F3BD7D}" dt="2023-03-09T18:32:17.649" v="17380" actId="700"/>
          <ac:spMkLst>
            <pc:docMk/>
            <pc:sldMk cId="1479820301" sldId="330"/>
            <ac:spMk id="3" creationId="{9FACB525-D9F8-C250-2F11-A1BDCD4CCD37}"/>
          </ac:spMkLst>
        </pc:spChg>
        <pc:spChg chg="add del mod ord">
          <ac:chgData name="Sara Cook" userId="c1f85b0a6bb27e7b" providerId="LiveId" clId="{22E4BBD9-A752-4ADC-88EC-6AE712F3BD7D}" dt="2023-03-09T18:32:27.992" v="17381" actId="700"/>
          <ac:spMkLst>
            <pc:docMk/>
            <pc:sldMk cId="1479820301" sldId="330"/>
            <ac:spMk id="4" creationId="{E65862BB-DFCF-128C-D00E-ADF4A3AD97BF}"/>
          </ac:spMkLst>
        </pc:spChg>
        <pc:spChg chg="add del mod ord">
          <ac:chgData name="Sara Cook" userId="c1f85b0a6bb27e7b" providerId="LiveId" clId="{22E4BBD9-A752-4ADC-88EC-6AE712F3BD7D}" dt="2023-03-09T18:32:27.992" v="17381" actId="700"/>
          <ac:spMkLst>
            <pc:docMk/>
            <pc:sldMk cId="1479820301" sldId="330"/>
            <ac:spMk id="5" creationId="{BB72EC18-D8A4-17EA-AEBB-307A0711E176}"/>
          </ac:spMkLst>
        </pc:spChg>
        <pc:spChg chg="add del mod ord">
          <ac:chgData name="Sara Cook" userId="c1f85b0a6bb27e7b" providerId="LiveId" clId="{22E4BBD9-A752-4ADC-88EC-6AE712F3BD7D}" dt="2023-03-09T18:32:27.992" v="17381" actId="700"/>
          <ac:spMkLst>
            <pc:docMk/>
            <pc:sldMk cId="1479820301" sldId="330"/>
            <ac:spMk id="6" creationId="{8C81B5FF-8540-98EA-4085-ADA216C352FD}"/>
          </ac:spMkLst>
        </pc:spChg>
        <pc:spChg chg="add del mod ord">
          <ac:chgData name="Sara Cook" userId="c1f85b0a6bb27e7b" providerId="LiveId" clId="{22E4BBD9-A752-4ADC-88EC-6AE712F3BD7D}" dt="2023-03-09T18:32:27.992" v="17381" actId="700"/>
          <ac:spMkLst>
            <pc:docMk/>
            <pc:sldMk cId="1479820301" sldId="330"/>
            <ac:spMk id="7" creationId="{40B18092-9CA5-B01E-BA87-A858E2080E0A}"/>
          </ac:spMkLst>
        </pc:spChg>
        <pc:spChg chg="add mod ord">
          <ac:chgData name="Sara Cook" userId="c1f85b0a6bb27e7b" providerId="LiveId" clId="{22E4BBD9-A752-4ADC-88EC-6AE712F3BD7D}" dt="2023-03-09T18:33:48.445" v="17436" actId="20577"/>
          <ac:spMkLst>
            <pc:docMk/>
            <pc:sldMk cId="1479820301" sldId="330"/>
            <ac:spMk id="8" creationId="{38ED8B19-5C13-65F5-ACB6-8D8B4F0AD7C6}"/>
          </ac:spMkLst>
        </pc:spChg>
        <pc:spChg chg="add mod ord">
          <ac:chgData name="Sara Cook" userId="c1f85b0a6bb27e7b" providerId="LiveId" clId="{22E4BBD9-A752-4ADC-88EC-6AE712F3BD7D}" dt="2023-03-09T18:32:27.992" v="17381" actId="700"/>
          <ac:spMkLst>
            <pc:docMk/>
            <pc:sldMk cId="1479820301" sldId="330"/>
            <ac:spMk id="9" creationId="{D910BAAA-E25D-716A-8ADE-688AC1BBF797}"/>
          </ac:spMkLst>
        </pc:spChg>
      </pc:sldChg>
      <pc:sldChg chg="add">
        <pc:chgData name="Sara Cook" userId="c1f85b0a6bb27e7b" providerId="LiveId" clId="{22E4BBD9-A752-4ADC-88EC-6AE712F3BD7D}" dt="2023-03-09T19:20:09.282" v="17730" actId="2890"/>
        <pc:sldMkLst>
          <pc:docMk/>
          <pc:sldMk cId="1914301198" sldId="331"/>
        </pc:sldMkLst>
      </pc:sldChg>
      <pc:sldChg chg="add">
        <pc:chgData name="Sara Cook" userId="c1f85b0a6bb27e7b" providerId="LiveId" clId="{22E4BBD9-A752-4ADC-88EC-6AE712F3BD7D}" dt="2023-03-09T19:23:22.061" v="17743" actId="2890"/>
        <pc:sldMkLst>
          <pc:docMk/>
          <pc:sldMk cId="159489740" sldId="332"/>
        </pc:sldMkLst>
      </pc:sldChg>
      <pc:sldChg chg="modSp add mod">
        <pc:chgData name="Sara Cook" userId="c1f85b0a6bb27e7b" providerId="LiveId" clId="{22E4BBD9-A752-4ADC-88EC-6AE712F3BD7D}" dt="2023-03-09T19:24:06.493" v="17751" actId="27636"/>
        <pc:sldMkLst>
          <pc:docMk/>
          <pc:sldMk cId="2582158167" sldId="333"/>
        </pc:sldMkLst>
        <pc:spChg chg="mod">
          <ac:chgData name="Sara Cook" userId="c1f85b0a6bb27e7b" providerId="LiveId" clId="{22E4BBD9-A752-4ADC-88EC-6AE712F3BD7D}" dt="2023-03-09T19:24:06.493" v="17751" actId="27636"/>
          <ac:spMkLst>
            <pc:docMk/>
            <pc:sldMk cId="2582158167" sldId="333"/>
            <ac:spMk id="4" creationId="{FED6975D-1871-ADB6-6795-2B874E94C4FD}"/>
          </ac:spMkLst>
        </pc:spChg>
      </pc:sldChg>
      <pc:sldChg chg="modSp add mod">
        <pc:chgData name="Sara Cook" userId="c1f85b0a6bb27e7b" providerId="LiveId" clId="{22E4BBD9-A752-4ADC-88EC-6AE712F3BD7D}" dt="2023-03-09T19:24:14.539" v="17752" actId="14100"/>
        <pc:sldMkLst>
          <pc:docMk/>
          <pc:sldMk cId="2884054105" sldId="334"/>
        </pc:sldMkLst>
        <pc:spChg chg="mod">
          <ac:chgData name="Sara Cook" userId="c1f85b0a6bb27e7b" providerId="LiveId" clId="{22E4BBD9-A752-4ADC-88EC-6AE712F3BD7D}" dt="2023-03-09T19:24:14.539" v="17752" actId="14100"/>
          <ac:spMkLst>
            <pc:docMk/>
            <pc:sldMk cId="2884054105" sldId="334"/>
            <ac:spMk id="4" creationId="{FED6975D-1871-ADB6-6795-2B874E94C4FD}"/>
          </ac:spMkLst>
        </pc:spChg>
      </pc:sldChg>
      <pc:sldChg chg="modSp add mod">
        <pc:chgData name="Sara Cook" userId="c1f85b0a6bb27e7b" providerId="LiveId" clId="{22E4BBD9-A752-4ADC-88EC-6AE712F3BD7D}" dt="2023-03-09T19:28:15.536" v="17886" actId="20577"/>
        <pc:sldMkLst>
          <pc:docMk/>
          <pc:sldMk cId="1827500840" sldId="335"/>
        </pc:sldMkLst>
        <pc:spChg chg="mod">
          <ac:chgData name="Sara Cook" userId="c1f85b0a6bb27e7b" providerId="LiveId" clId="{22E4BBD9-A752-4ADC-88EC-6AE712F3BD7D}" dt="2023-03-09T19:28:15.536" v="17886" actId="20577"/>
          <ac:spMkLst>
            <pc:docMk/>
            <pc:sldMk cId="1827500840" sldId="335"/>
            <ac:spMk id="4" creationId="{AB782C31-8E0B-934B-1484-E740236D4419}"/>
          </ac:spMkLst>
        </pc:spChg>
      </pc:sldChg>
      <pc:sldChg chg="add">
        <pc:chgData name="Sara Cook" userId="c1f85b0a6bb27e7b" providerId="LiveId" clId="{22E4BBD9-A752-4ADC-88EC-6AE712F3BD7D}" dt="2023-03-09T19:29:21.650" v="17935" actId="2890"/>
        <pc:sldMkLst>
          <pc:docMk/>
          <pc:sldMk cId="1963417593" sldId="336"/>
        </pc:sldMkLst>
      </pc:sldChg>
      <pc:sldChg chg="modSp add mod">
        <pc:chgData name="Sara Cook" userId="c1f85b0a6bb27e7b" providerId="LiveId" clId="{22E4BBD9-A752-4ADC-88EC-6AE712F3BD7D}" dt="2023-03-09T19:35:56.266" v="17980" actId="20577"/>
        <pc:sldMkLst>
          <pc:docMk/>
          <pc:sldMk cId="2800615042" sldId="337"/>
        </pc:sldMkLst>
        <pc:spChg chg="mod">
          <ac:chgData name="Sara Cook" userId="c1f85b0a6bb27e7b" providerId="LiveId" clId="{22E4BBD9-A752-4ADC-88EC-6AE712F3BD7D}" dt="2023-03-09T19:35:56.266" v="17980" actId="20577"/>
          <ac:spMkLst>
            <pc:docMk/>
            <pc:sldMk cId="2800615042" sldId="337"/>
            <ac:spMk id="10" creationId="{1D05F03C-A1D9-CE53-7689-8DB703C85BB4}"/>
          </ac:spMkLst>
        </pc:spChg>
      </pc:sldChg>
      <pc:sldChg chg="add">
        <pc:chgData name="Sara Cook" userId="c1f85b0a6bb27e7b" providerId="LiveId" clId="{22E4BBD9-A752-4ADC-88EC-6AE712F3BD7D}" dt="2023-03-09T19:35:47.799" v="17978" actId="2890"/>
        <pc:sldMkLst>
          <pc:docMk/>
          <pc:sldMk cId="1463360816" sldId="338"/>
        </pc:sldMkLst>
      </pc:sldChg>
      <pc:sldChg chg="add">
        <pc:chgData name="Sara Cook" userId="c1f85b0a6bb27e7b" providerId="LiveId" clId="{22E4BBD9-A752-4ADC-88EC-6AE712F3BD7D}" dt="2023-03-09T19:36:11.641" v="17981" actId="2890"/>
        <pc:sldMkLst>
          <pc:docMk/>
          <pc:sldMk cId="1809004053" sldId="339"/>
        </pc:sldMkLst>
      </pc:sldChg>
      <pc:sldChg chg="modSp add mod">
        <pc:chgData name="Sara Cook" userId="c1f85b0a6bb27e7b" providerId="LiveId" clId="{22E4BBD9-A752-4ADC-88EC-6AE712F3BD7D}" dt="2023-03-09T19:38:50.866" v="18038" actId="20577"/>
        <pc:sldMkLst>
          <pc:docMk/>
          <pc:sldMk cId="893952766" sldId="340"/>
        </pc:sldMkLst>
        <pc:spChg chg="mod">
          <ac:chgData name="Sara Cook" userId="c1f85b0a6bb27e7b" providerId="LiveId" clId="{22E4BBD9-A752-4ADC-88EC-6AE712F3BD7D}" dt="2023-03-09T19:38:50.866" v="18038" actId="20577"/>
          <ac:spMkLst>
            <pc:docMk/>
            <pc:sldMk cId="893952766" sldId="340"/>
            <ac:spMk id="3" creationId="{BDC16174-FFC4-1FF0-4C6B-EA5FC3975281}"/>
          </ac:spMkLst>
        </pc:spChg>
        <pc:spChg chg="mod">
          <ac:chgData name="Sara Cook" userId="c1f85b0a6bb27e7b" providerId="LiveId" clId="{22E4BBD9-A752-4ADC-88EC-6AE712F3BD7D}" dt="2023-03-09T19:38:47.662" v="18037" actId="27636"/>
          <ac:spMkLst>
            <pc:docMk/>
            <pc:sldMk cId="893952766" sldId="340"/>
            <ac:spMk id="4" creationId="{06962CF2-F719-F570-62F3-52AB98BC5680}"/>
          </ac:spMkLst>
        </pc:spChg>
      </pc:sldChg>
      <pc:sldChg chg="modSp add mod">
        <pc:chgData name="Sara Cook" userId="c1f85b0a6bb27e7b" providerId="LiveId" clId="{22E4BBD9-A752-4ADC-88EC-6AE712F3BD7D}" dt="2023-03-15T20:04:56.679" v="18197" actId="27636"/>
        <pc:sldMkLst>
          <pc:docMk/>
          <pc:sldMk cId="2938880825" sldId="341"/>
        </pc:sldMkLst>
        <pc:spChg chg="mod">
          <ac:chgData name="Sara Cook" userId="c1f85b0a6bb27e7b" providerId="LiveId" clId="{22E4BBD9-A752-4ADC-88EC-6AE712F3BD7D}" dt="2023-03-15T20:04:56.676" v="18196" actId="27636"/>
          <ac:spMkLst>
            <pc:docMk/>
            <pc:sldMk cId="2938880825" sldId="341"/>
            <ac:spMk id="3" creationId="{BDC16174-FFC4-1FF0-4C6B-EA5FC3975281}"/>
          </ac:spMkLst>
        </pc:spChg>
        <pc:spChg chg="mod">
          <ac:chgData name="Sara Cook" userId="c1f85b0a6bb27e7b" providerId="LiveId" clId="{22E4BBD9-A752-4ADC-88EC-6AE712F3BD7D}" dt="2023-03-15T20:04:56.679" v="18197" actId="27636"/>
          <ac:spMkLst>
            <pc:docMk/>
            <pc:sldMk cId="2938880825" sldId="341"/>
            <ac:spMk id="4" creationId="{06962CF2-F719-F570-62F3-52AB98BC5680}"/>
          </ac:spMkLst>
        </pc:spChg>
      </pc:sldChg>
      <pc:sldChg chg="delSp add mod ord">
        <pc:chgData name="Sara Cook" userId="c1f85b0a6bb27e7b" providerId="LiveId" clId="{22E4BBD9-A752-4ADC-88EC-6AE712F3BD7D}" dt="2023-03-09T22:11:20.132" v="18187"/>
        <pc:sldMkLst>
          <pc:docMk/>
          <pc:sldMk cId="2714062377" sldId="342"/>
        </pc:sldMkLst>
        <pc:spChg chg="del">
          <ac:chgData name="Sara Cook" userId="c1f85b0a6bb27e7b" providerId="LiveId" clId="{22E4BBD9-A752-4ADC-88EC-6AE712F3BD7D}" dt="2023-03-09T19:41:07.394" v="18092" actId="478"/>
          <ac:spMkLst>
            <pc:docMk/>
            <pc:sldMk cId="2714062377" sldId="342"/>
            <ac:spMk id="9" creationId="{08907F93-8344-1EE4-1445-274712FB0ED9}"/>
          </ac:spMkLst>
        </pc:spChg>
        <pc:cxnChg chg="del">
          <ac:chgData name="Sara Cook" userId="c1f85b0a6bb27e7b" providerId="LiveId" clId="{22E4BBD9-A752-4ADC-88EC-6AE712F3BD7D}" dt="2023-03-09T19:41:10.554" v="18093" actId="478"/>
          <ac:cxnSpMkLst>
            <pc:docMk/>
            <pc:sldMk cId="2714062377" sldId="342"/>
            <ac:cxnSpMk id="11" creationId="{F159E374-7B38-88B0-63B1-A800C21D469F}"/>
          </ac:cxnSpMkLst>
        </pc:cxnChg>
      </pc:sldChg>
      <pc:sldChg chg="add">
        <pc:chgData name="Sara Cook" userId="c1f85b0a6bb27e7b" providerId="LiveId" clId="{22E4BBD9-A752-4ADC-88EC-6AE712F3BD7D}" dt="2023-03-09T19:41:33.318" v="18094" actId="2890"/>
        <pc:sldMkLst>
          <pc:docMk/>
          <pc:sldMk cId="3515426931" sldId="343"/>
        </pc:sldMkLst>
      </pc:sldChg>
      <pc:sldChg chg="modSp add mod">
        <pc:chgData name="Sara Cook" userId="c1f85b0a6bb27e7b" providerId="LiveId" clId="{22E4BBD9-A752-4ADC-88EC-6AE712F3BD7D}" dt="2023-03-09T19:45:21.330" v="18103" actId="27636"/>
        <pc:sldMkLst>
          <pc:docMk/>
          <pc:sldMk cId="3117371052" sldId="344"/>
        </pc:sldMkLst>
        <pc:spChg chg="mod">
          <ac:chgData name="Sara Cook" userId="c1f85b0a6bb27e7b" providerId="LiveId" clId="{22E4BBD9-A752-4ADC-88EC-6AE712F3BD7D}" dt="2023-03-09T19:45:21.330" v="18103" actId="27636"/>
          <ac:spMkLst>
            <pc:docMk/>
            <pc:sldMk cId="3117371052" sldId="344"/>
            <ac:spMk id="3" creationId="{2621153E-CA5B-7389-8312-F39D4292A20C}"/>
          </ac:spMkLst>
        </pc:spChg>
      </pc:sldChg>
      <pc:sldChg chg="add">
        <pc:chgData name="Sara Cook" userId="c1f85b0a6bb27e7b" providerId="LiveId" clId="{22E4BBD9-A752-4ADC-88EC-6AE712F3BD7D}" dt="2023-03-09T19:45:17.490" v="18101" actId="2890"/>
        <pc:sldMkLst>
          <pc:docMk/>
          <pc:sldMk cId="1910049162" sldId="345"/>
        </pc:sldMkLst>
      </pc:sldChg>
      <pc:sldChg chg="modSp add mod">
        <pc:chgData name="Sara Cook" userId="c1f85b0a6bb27e7b" providerId="LiveId" clId="{22E4BBD9-A752-4ADC-88EC-6AE712F3BD7D}" dt="2023-03-09T19:46:22.562" v="18115" actId="20577"/>
        <pc:sldMkLst>
          <pc:docMk/>
          <pc:sldMk cId="997534105" sldId="346"/>
        </pc:sldMkLst>
        <pc:spChg chg="mod">
          <ac:chgData name="Sara Cook" userId="c1f85b0a6bb27e7b" providerId="LiveId" clId="{22E4BBD9-A752-4ADC-88EC-6AE712F3BD7D}" dt="2023-03-09T19:46:21.088" v="18113" actId="27636"/>
          <ac:spMkLst>
            <pc:docMk/>
            <pc:sldMk cId="997534105" sldId="346"/>
            <ac:spMk id="4" creationId="{69004528-A96C-4263-0092-98DBD90A26C6}"/>
          </ac:spMkLst>
        </pc:spChg>
        <pc:spChg chg="mod">
          <ac:chgData name="Sara Cook" userId="c1f85b0a6bb27e7b" providerId="LiveId" clId="{22E4BBD9-A752-4ADC-88EC-6AE712F3BD7D}" dt="2023-03-09T19:46:21.089" v="18114" actId="27636"/>
          <ac:spMkLst>
            <pc:docMk/>
            <pc:sldMk cId="997534105" sldId="346"/>
            <ac:spMk id="7" creationId="{BA5DE0FB-3E7F-9AD4-8D2C-A1CA462D7EA6}"/>
          </ac:spMkLst>
        </pc:spChg>
        <pc:spChg chg="mod">
          <ac:chgData name="Sara Cook" userId="c1f85b0a6bb27e7b" providerId="LiveId" clId="{22E4BBD9-A752-4ADC-88EC-6AE712F3BD7D}" dt="2023-03-09T19:46:22.562" v="18115" actId="20577"/>
          <ac:spMkLst>
            <pc:docMk/>
            <pc:sldMk cId="997534105" sldId="346"/>
            <ac:spMk id="8" creationId="{AF936C26-185D-2009-3A33-0174763F7121}"/>
          </ac:spMkLst>
        </pc:spChg>
      </pc:sldChg>
      <pc:sldChg chg="modSp add mod">
        <pc:chgData name="Sara Cook" userId="c1f85b0a6bb27e7b" providerId="LiveId" clId="{22E4BBD9-A752-4ADC-88EC-6AE712F3BD7D}" dt="2023-03-09T19:46:46.560" v="18119" actId="27636"/>
        <pc:sldMkLst>
          <pc:docMk/>
          <pc:sldMk cId="1827894530" sldId="347"/>
        </pc:sldMkLst>
        <pc:spChg chg="mod">
          <ac:chgData name="Sara Cook" userId="c1f85b0a6bb27e7b" providerId="LiveId" clId="{22E4BBD9-A752-4ADC-88EC-6AE712F3BD7D}" dt="2023-03-09T19:46:46.557" v="18118" actId="27636"/>
          <ac:spMkLst>
            <pc:docMk/>
            <pc:sldMk cId="1827894530" sldId="347"/>
            <ac:spMk id="4" creationId="{69004528-A96C-4263-0092-98DBD90A26C6}"/>
          </ac:spMkLst>
        </pc:spChg>
        <pc:spChg chg="mod">
          <ac:chgData name="Sara Cook" userId="c1f85b0a6bb27e7b" providerId="LiveId" clId="{22E4BBD9-A752-4ADC-88EC-6AE712F3BD7D}" dt="2023-03-09T19:46:46.560" v="18119" actId="27636"/>
          <ac:spMkLst>
            <pc:docMk/>
            <pc:sldMk cId="1827894530" sldId="347"/>
            <ac:spMk id="7" creationId="{BA5DE0FB-3E7F-9AD4-8D2C-A1CA462D7EA6}"/>
          </ac:spMkLst>
        </pc:spChg>
      </pc:sldChg>
      <pc:sldChg chg="add">
        <pc:chgData name="Sara Cook" userId="c1f85b0a6bb27e7b" providerId="LiveId" clId="{22E4BBD9-A752-4ADC-88EC-6AE712F3BD7D}" dt="2023-03-09T19:46:41.982" v="18116" actId="2890"/>
        <pc:sldMkLst>
          <pc:docMk/>
          <pc:sldMk cId="2985736432" sldId="348"/>
        </pc:sldMkLst>
      </pc:sldChg>
      <pc:sldChg chg="add">
        <pc:chgData name="Sara Cook" userId="c1f85b0a6bb27e7b" providerId="LiveId" clId="{22E4BBD9-A752-4ADC-88EC-6AE712F3BD7D}" dt="2023-03-09T19:46:56.654" v="18120" actId="2890"/>
        <pc:sldMkLst>
          <pc:docMk/>
          <pc:sldMk cId="1906403269" sldId="349"/>
        </pc:sldMkLst>
      </pc:sldChg>
      <pc:sldChg chg="add">
        <pc:chgData name="Sara Cook" userId="c1f85b0a6bb27e7b" providerId="LiveId" clId="{22E4BBD9-A752-4ADC-88EC-6AE712F3BD7D}" dt="2023-03-09T19:48:20.248" v="18134" actId="2890"/>
        <pc:sldMkLst>
          <pc:docMk/>
          <pc:sldMk cId="389392178" sldId="350"/>
        </pc:sldMkLst>
      </pc:sldChg>
      <pc:sldChg chg="modSp add mod">
        <pc:chgData name="Sara Cook" userId="c1f85b0a6bb27e7b" providerId="LiveId" clId="{22E4BBD9-A752-4ADC-88EC-6AE712F3BD7D}" dt="2023-03-09T19:49:15.116" v="18143" actId="20577"/>
        <pc:sldMkLst>
          <pc:docMk/>
          <pc:sldMk cId="2509836138" sldId="351"/>
        </pc:sldMkLst>
        <pc:spChg chg="mod">
          <ac:chgData name="Sara Cook" userId="c1f85b0a6bb27e7b" providerId="LiveId" clId="{22E4BBD9-A752-4ADC-88EC-6AE712F3BD7D}" dt="2023-03-09T19:49:15.116" v="18143" actId="20577"/>
          <ac:spMkLst>
            <pc:docMk/>
            <pc:sldMk cId="2509836138" sldId="351"/>
            <ac:spMk id="9" creationId="{B91D4764-EAB4-6C07-7722-AFE7098EB8D0}"/>
          </ac:spMkLst>
        </pc:spChg>
      </pc:sldChg>
      <pc:sldChg chg="modSp add mod">
        <pc:chgData name="Sara Cook" userId="c1f85b0a6bb27e7b" providerId="LiveId" clId="{22E4BBD9-A752-4ADC-88EC-6AE712F3BD7D}" dt="2023-03-09T19:50:52.968" v="18161" actId="27636"/>
        <pc:sldMkLst>
          <pc:docMk/>
          <pc:sldMk cId="53326290" sldId="352"/>
        </pc:sldMkLst>
        <pc:spChg chg="mod">
          <ac:chgData name="Sara Cook" userId="c1f85b0a6bb27e7b" providerId="LiveId" clId="{22E4BBD9-A752-4ADC-88EC-6AE712F3BD7D}" dt="2023-03-09T19:50:52.966" v="18160" actId="27636"/>
          <ac:spMkLst>
            <pc:docMk/>
            <pc:sldMk cId="53326290" sldId="352"/>
            <ac:spMk id="5" creationId="{260A9D0B-A468-1F84-7C16-F50E89272583}"/>
          </ac:spMkLst>
        </pc:spChg>
        <pc:spChg chg="mod">
          <ac:chgData name="Sara Cook" userId="c1f85b0a6bb27e7b" providerId="LiveId" clId="{22E4BBD9-A752-4ADC-88EC-6AE712F3BD7D}" dt="2023-03-09T19:50:52.968" v="18161" actId="27636"/>
          <ac:spMkLst>
            <pc:docMk/>
            <pc:sldMk cId="53326290" sldId="352"/>
            <ac:spMk id="9" creationId="{B91D4764-EAB4-6C07-7722-AFE7098EB8D0}"/>
          </ac:spMkLst>
        </pc:spChg>
      </pc:sldChg>
      <pc:sldChg chg="modSp add mod">
        <pc:chgData name="Sara Cook" userId="c1f85b0a6bb27e7b" providerId="LiveId" clId="{22E4BBD9-A752-4ADC-88EC-6AE712F3BD7D}" dt="2023-03-09T19:50:58.999" v="18164" actId="27636"/>
        <pc:sldMkLst>
          <pc:docMk/>
          <pc:sldMk cId="3247514720" sldId="353"/>
        </pc:sldMkLst>
        <pc:spChg chg="mod">
          <ac:chgData name="Sara Cook" userId="c1f85b0a6bb27e7b" providerId="LiveId" clId="{22E4BBD9-A752-4ADC-88EC-6AE712F3BD7D}" dt="2023-03-09T19:50:58.998" v="18163" actId="27636"/>
          <ac:spMkLst>
            <pc:docMk/>
            <pc:sldMk cId="3247514720" sldId="353"/>
            <ac:spMk id="5" creationId="{260A9D0B-A468-1F84-7C16-F50E89272583}"/>
          </ac:spMkLst>
        </pc:spChg>
        <pc:spChg chg="mod">
          <ac:chgData name="Sara Cook" userId="c1f85b0a6bb27e7b" providerId="LiveId" clId="{22E4BBD9-A752-4ADC-88EC-6AE712F3BD7D}" dt="2023-03-09T19:50:58.999" v="18164" actId="27636"/>
          <ac:spMkLst>
            <pc:docMk/>
            <pc:sldMk cId="3247514720" sldId="353"/>
            <ac:spMk id="9" creationId="{B91D4764-EAB4-6C07-7722-AFE7098EB8D0}"/>
          </ac:spMkLst>
        </pc:spChg>
      </pc:sldChg>
      <pc:sldChg chg="modSp add mod">
        <pc:chgData name="Sara Cook" userId="c1f85b0a6bb27e7b" providerId="LiveId" clId="{22E4BBD9-A752-4ADC-88EC-6AE712F3BD7D}" dt="2023-03-09T19:51:13.585" v="18168" actId="27636"/>
        <pc:sldMkLst>
          <pc:docMk/>
          <pc:sldMk cId="1882837723" sldId="354"/>
        </pc:sldMkLst>
        <pc:spChg chg="mod">
          <ac:chgData name="Sara Cook" userId="c1f85b0a6bb27e7b" providerId="LiveId" clId="{22E4BBD9-A752-4ADC-88EC-6AE712F3BD7D}" dt="2023-03-09T19:51:13.583" v="18167" actId="27636"/>
          <ac:spMkLst>
            <pc:docMk/>
            <pc:sldMk cId="1882837723" sldId="354"/>
            <ac:spMk id="5" creationId="{260A9D0B-A468-1F84-7C16-F50E89272583}"/>
          </ac:spMkLst>
        </pc:spChg>
        <pc:spChg chg="mod">
          <ac:chgData name="Sara Cook" userId="c1f85b0a6bb27e7b" providerId="LiveId" clId="{22E4BBD9-A752-4ADC-88EC-6AE712F3BD7D}" dt="2023-03-09T19:51:13.585" v="18168" actId="27636"/>
          <ac:spMkLst>
            <pc:docMk/>
            <pc:sldMk cId="1882837723" sldId="354"/>
            <ac:spMk id="9" creationId="{B91D4764-EAB4-6C07-7722-AFE7098EB8D0}"/>
          </ac:spMkLst>
        </pc:spChg>
      </pc:sldChg>
      <pc:sldChg chg="add">
        <pc:chgData name="Sara Cook" userId="c1f85b0a6bb27e7b" providerId="LiveId" clId="{22E4BBD9-A752-4ADC-88EC-6AE712F3BD7D}" dt="2023-03-09T19:50:29.838" v="18157" actId="2890"/>
        <pc:sldMkLst>
          <pc:docMk/>
          <pc:sldMk cId="889423688" sldId="355"/>
        </pc:sldMkLst>
      </pc:sldChg>
      <pc:sldChg chg="add">
        <pc:chgData name="Sara Cook" userId="c1f85b0a6bb27e7b" providerId="LiveId" clId="{22E4BBD9-A752-4ADC-88EC-6AE712F3BD7D}" dt="2023-03-09T19:51:09.988" v="18165" actId="2890"/>
        <pc:sldMkLst>
          <pc:docMk/>
          <pc:sldMk cId="4137740552" sldId="356"/>
        </pc:sldMkLst>
      </pc:sldChg>
      <pc:sldChg chg="add">
        <pc:chgData name="Sara Cook" userId="c1f85b0a6bb27e7b" providerId="LiveId" clId="{22E4BBD9-A752-4ADC-88EC-6AE712F3BD7D}" dt="2023-03-09T19:51:48.150" v="18169" actId="2890"/>
        <pc:sldMkLst>
          <pc:docMk/>
          <pc:sldMk cId="2984111374" sldId="357"/>
        </pc:sldMkLst>
      </pc:sldChg>
      <pc:sldChg chg="add">
        <pc:chgData name="Sara Cook" userId="c1f85b0a6bb27e7b" providerId="LiveId" clId="{22E4BBD9-A752-4ADC-88EC-6AE712F3BD7D}" dt="2023-03-09T22:11:34.038" v="18188" actId="2890"/>
        <pc:sldMkLst>
          <pc:docMk/>
          <pc:sldMk cId="844585644" sldId="358"/>
        </pc:sldMkLst>
      </pc:sldChg>
      <pc:sldChg chg="add">
        <pc:chgData name="Sara Cook" userId="c1f85b0a6bb27e7b" providerId="LiveId" clId="{22E4BBD9-A752-4ADC-88EC-6AE712F3BD7D}" dt="2023-03-15T20:02:59.877" v="18191" actId="2890"/>
        <pc:sldMkLst>
          <pc:docMk/>
          <pc:sldMk cId="3199604735" sldId="359"/>
        </pc:sldMkLst>
      </pc:sldChg>
      <pc:sldChg chg="add">
        <pc:chgData name="Sara Cook" userId="c1f85b0a6bb27e7b" providerId="LiveId" clId="{22E4BBD9-A752-4ADC-88EC-6AE712F3BD7D}" dt="2023-03-15T20:04:15.512" v="18193" actId="2890"/>
        <pc:sldMkLst>
          <pc:docMk/>
          <pc:sldMk cId="4111204735" sldId="360"/>
        </pc:sldMkLst>
      </pc:sldChg>
      <pc:sldChg chg="add">
        <pc:chgData name="Sara Cook" userId="c1f85b0a6bb27e7b" providerId="LiveId" clId="{22E4BBD9-A752-4ADC-88EC-6AE712F3BD7D}" dt="2023-03-15T20:05:15.249" v="18198" actId="2890"/>
        <pc:sldMkLst>
          <pc:docMk/>
          <pc:sldMk cId="3360060033" sldId="3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3/15/2023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3/15/2023</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3/15/2023</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3/15/2023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www.sjsu.edu/writingcenter/resources/handouts.php"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www.sjsu.edu/writingcenter/docs/handouts/Fragments.pdf"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s://www.apa.org/pubs/journals/releases/xge-a0033906.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ommunity.canvaslms.com/t5/Instructor-Guide/How-do-I-use-the-Comment-Library-in-SpeedGrader/ta-p/469482"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s://www.proquest.com/openview/c7b5be47a94d5c361ee37c49309ce279/1?pq-origsite=gscholar&amp;cbl=467671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s://community.canvaslms.com/t5/Instructor-Guide/How-do-I-use-free-form-comments-instead-of-ratings-in-a-rubric/ta-p/1011" TargetMode="External"/><Relationship Id="rId2" Type="http://schemas.openxmlformats.org/officeDocument/2006/relationships/hyperlink" Target="https://community.canvaslms.com/t5/Instructor-Guide/How-do-I-use-a-rubric-to-grade-submissions-in-SpeedGrader/ta-p/1015" TargetMode="Externa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hyperlink" Target="https://docs.google.com/document/d/1aGh942UMi3_ZXlwObw9XyzH1YkFNSqz3FROawNbnwww/edit?usp=sharing" TargetMode="Externa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hyperlink" Target="https://docs.google.com/document/d/1aGh942UMi3_ZXlwObw9XyzH1YkFNSqz3FROawNbnwww/edit?usp=sharing" TargetMode="Externa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hyperlink" Target="https://docs.google.com/document/d/1aGh942UMi3_ZXlwObw9XyzH1YkFNSqz3FROawNbnwww/edit?usp=sharing" TargetMode="Externa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hyperlink" Target="https://docs.google.com/document/d/1aGh942UMi3_ZXlwObw9XyzH1YkFNSqz3FROawNbnwww/edit?usp=sharing" TargetMode="Externa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hyperlink" Target="https://docs.google.com/document/d/1aGh942UMi3_ZXlwObw9XyzH1YkFNSqz3FROawNbnwww/edit?usp=sharing" TargetMode="Externa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4A9F-4087-1E5A-EB1E-3FD301C776BB}"/>
              </a:ext>
            </a:extLst>
          </p:cNvPr>
          <p:cNvSpPr>
            <a:spLocks noGrp="1"/>
          </p:cNvSpPr>
          <p:nvPr>
            <p:ph type="ctrTitle"/>
          </p:nvPr>
        </p:nvSpPr>
        <p:spPr/>
        <p:txBody>
          <a:bodyPr/>
          <a:lstStyle/>
          <a:p>
            <a:r>
              <a:rPr lang="en-US" dirty="0" err="1"/>
              <a:t>Speedgrader</a:t>
            </a:r>
            <a:endParaRPr lang="en-US" dirty="0"/>
          </a:p>
        </p:txBody>
      </p:sp>
      <p:sp>
        <p:nvSpPr>
          <p:cNvPr id="3" name="Subtitle 2">
            <a:extLst>
              <a:ext uri="{FF2B5EF4-FFF2-40B4-BE49-F238E27FC236}">
                <a16:creationId xmlns:a16="http://schemas.microsoft.com/office/drawing/2014/main" id="{7B1A4434-CCDA-664C-9117-139F42D0EF0E}"/>
              </a:ext>
            </a:extLst>
          </p:cNvPr>
          <p:cNvSpPr>
            <a:spLocks noGrp="1"/>
          </p:cNvSpPr>
          <p:nvPr>
            <p:ph type="subTitle" idx="1"/>
          </p:nvPr>
        </p:nvSpPr>
        <p:spPr/>
        <p:txBody>
          <a:bodyPr>
            <a:normAutofit lnSpcReduction="10000"/>
          </a:bodyPr>
          <a:lstStyle/>
          <a:p>
            <a:r>
              <a:rPr lang="en-US" dirty="0"/>
              <a:t>Sponsored by the Writing Across the Curriculum Program</a:t>
            </a:r>
          </a:p>
          <a:p>
            <a:r>
              <a:rPr lang="en-US" dirty="0"/>
              <a:t>San Jose State University</a:t>
            </a:r>
          </a:p>
          <a:p>
            <a:r>
              <a:rPr lang="en-US" dirty="0"/>
              <a:t>Sara Cook</a:t>
            </a:r>
          </a:p>
        </p:txBody>
      </p:sp>
    </p:spTree>
    <p:extLst>
      <p:ext uri="{BB962C8B-B14F-4D97-AF65-F5344CB8AC3E}">
        <p14:creationId xmlns:p14="http://schemas.microsoft.com/office/powerpoint/2010/main" val="1402494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989448-B854-479B-35D1-7D0A34DE5CB9}"/>
              </a:ext>
            </a:extLst>
          </p:cNvPr>
          <p:cNvSpPr>
            <a:spLocks noGrp="1"/>
          </p:cNvSpPr>
          <p:nvPr>
            <p:ph type="body" idx="1"/>
          </p:nvPr>
        </p:nvSpPr>
        <p:spPr/>
        <p:txBody>
          <a:bodyPr/>
          <a:lstStyle/>
          <a:p>
            <a:r>
              <a:rPr lang="en-US" dirty="0"/>
              <a:t>Color selection</a:t>
            </a:r>
          </a:p>
        </p:txBody>
      </p:sp>
      <p:sp>
        <p:nvSpPr>
          <p:cNvPr id="17" name="Content Placeholder 16">
            <a:extLst>
              <a:ext uri="{FF2B5EF4-FFF2-40B4-BE49-F238E27FC236}">
                <a16:creationId xmlns:a16="http://schemas.microsoft.com/office/drawing/2014/main" id="{72CA0840-76A9-08EE-DB8C-34EA1AF79DD6}"/>
              </a:ext>
            </a:extLst>
          </p:cNvPr>
          <p:cNvSpPr>
            <a:spLocks noGrp="1"/>
          </p:cNvSpPr>
          <p:nvPr>
            <p:ph sz="half" idx="2"/>
          </p:nvPr>
        </p:nvSpPr>
        <p:spPr/>
        <p:txBody>
          <a:bodyPr>
            <a:normAutofit/>
          </a:bodyPr>
          <a:lstStyle/>
          <a:p>
            <a:pPr marL="0" indent="0">
              <a:buNone/>
            </a:pPr>
            <a:endParaRPr lang="en-US" dirty="0"/>
          </a:p>
          <a:p>
            <a:endParaRPr lang="en-US" dirty="0"/>
          </a:p>
          <a:p>
            <a:endParaRPr lang="en-US" dirty="0"/>
          </a:p>
        </p:txBody>
      </p:sp>
      <p:pic>
        <p:nvPicPr>
          <p:cNvPr id="8" name="Content Placeholder 7">
            <a:extLst>
              <a:ext uri="{FF2B5EF4-FFF2-40B4-BE49-F238E27FC236}">
                <a16:creationId xmlns:a16="http://schemas.microsoft.com/office/drawing/2014/main" id="{52F6DF33-4F5A-3CB5-672E-3EC49B90FC61}"/>
              </a:ext>
            </a:extLst>
          </p:cNvPr>
          <p:cNvPicPr>
            <a:picLocks noGrp="1" noChangeAspect="1"/>
          </p:cNvPicPr>
          <p:nvPr>
            <p:ph sz="quarter" idx="4"/>
          </p:nvPr>
        </p:nvPicPr>
        <p:blipFill>
          <a:blip r:embed="rId2"/>
          <a:stretch>
            <a:fillRect/>
          </a:stretch>
        </p:blipFill>
        <p:spPr>
          <a:xfrm>
            <a:off x="6338316" y="3570142"/>
            <a:ext cx="4252912" cy="1546513"/>
          </a:xfrm>
        </p:spPr>
      </p:pic>
      <p:sp>
        <p:nvSpPr>
          <p:cNvPr id="4" name="Text Placeholder 3">
            <a:extLst>
              <a:ext uri="{FF2B5EF4-FFF2-40B4-BE49-F238E27FC236}">
                <a16:creationId xmlns:a16="http://schemas.microsoft.com/office/drawing/2014/main" id="{097B6160-2D03-4D82-602B-765146A60953}"/>
              </a:ext>
            </a:extLst>
          </p:cNvPr>
          <p:cNvSpPr>
            <a:spLocks noGrp="1"/>
          </p:cNvSpPr>
          <p:nvPr>
            <p:ph type="body" sz="quarter" idx="13"/>
          </p:nvPr>
        </p:nvSpPr>
        <p:spPr/>
        <p:txBody>
          <a:bodyPr/>
          <a:lstStyle/>
          <a:p>
            <a:r>
              <a:rPr lang="en-US" dirty="0"/>
              <a:t>Optional comments</a:t>
            </a:r>
          </a:p>
        </p:txBody>
      </p:sp>
      <p:sp>
        <p:nvSpPr>
          <p:cNvPr id="10" name="Title 9">
            <a:extLst>
              <a:ext uri="{FF2B5EF4-FFF2-40B4-BE49-F238E27FC236}">
                <a16:creationId xmlns:a16="http://schemas.microsoft.com/office/drawing/2014/main" id="{8B706016-0D82-B820-EA85-0956D8F6B8D1}"/>
              </a:ext>
            </a:extLst>
          </p:cNvPr>
          <p:cNvSpPr>
            <a:spLocks noGrp="1"/>
          </p:cNvSpPr>
          <p:nvPr>
            <p:ph type="title"/>
          </p:nvPr>
        </p:nvSpPr>
        <p:spPr/>
        <p:txBody>
          <a:bodyPr/>
          <a:lstStyle/>
          <a:p>
            <a:r>
              <a:rPr lang="en-US" dirty="0"/>
              <a:t>In-text feedback: The annotation tools</a:t>
            </a:r>
          </a:p>
        </p:txBody>
      </p:sp>
      <p:pic>
        <p:nvPicPr>
          <p:cNvPr id="11" name="Picture 10">
            <a:extLst>
              <a:ext uri="{FF2B5EF4-FFF2-40B4-BE49-F238E27FC236}">
                <a16:creationId xmlns:a16="http://schemas.microsoft.com/office/drawing/2014/main" id="{90A133EE-C378-57A4-ED29-D7DA19A53B5F}"/>
              </a:ext>
            </a:extLst>
          </p:cNvPr>
          <p:cNvPicPr>
            <a:picLocks noChangeAspect="1"/>
          </p:cNvPicPr>
          <p:nvPr/>
        </p:nvPicPr>
        <p:blipFill>
          <a:blip r:embed="rId3"/>
          <a:stretch>
            <a:fillRect/>
          </a:stretch>
        </p:blipFill>
        <p:spPr>
          <a:xfrm>
            <a:off x="2231136" y="3324172"/>
            <a:ext cx="3105310" cy="2038455"/>
          </a:xfrm>
          <a:prstGeom prst="rect">
            <a:avLst/>
          </a:prstGeom>
        </p:spPr>
      </p:pic>
    </p:spTree>
    <p:extLst>
      <p:ext uri="{BB962C8B-B14F-4D97-AF65-F5344CB8AC3E}">
        <p14:creationId xmlns:p14="http://schemas.microsoft.com/office/powerpoint/2010/main" val="15948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37A0-31B9-1571-E449-15670C43CE06}"/>
              </a:ext>
            </a:extLst>
          </p:cNvPr>
          <p:cNvSpPr>
            <a:spLocks noGrp="1"/>
          </p:cNvSpPr>
          <p:nvPr>
            <p:ph type="title"/>
          </p:nvPr>
        </p:nvSpPr>
        <p:spPr/>
        <p:txBody>
          <a:bodyPr/>
          <a:lstStyle/>
          <a:p>
            <a:r>
              <a:rPr lang="en-US" dirty="0"/>
              <a:t>Pindrop tool</a:t>
            </a:r>
          </a:p>
        </p:txBody>
      </p:sp>
      <p:sp>
        <p:nvSpPr>
          <p:cNvPr id="4" name="Content Placeholder 3">
            <a:extLst>
              <a:ext uri="{FF2B5EF4-FFF2-40B4-BE49-F238E27FC236}">
                <a16:creationId xmlns:a16="http://schemas.microsoft.com/office/drawing/2014/main" id="{FED6975D-1871-ADB6-6795-2B874E94C4FD}"/>
              </a:ext>
            </a:extLst>
          </p:cNvPr>
          <p:cNvSpPr>
            <a:spLocks noGrp="1"/>
          </p:cNvSpPr>
          <p:nvPr>
            <p:ph sz="half" idx="2"/>
          </p:nvPr>
        </p:nvSpPr>
        <p:spPr>
          <a:xfrm>
            <a:off x="7124700" y="2638044"/>
            <a:ext cx="4038600" cy="3896106"/>
          </a:xfrm>
        </p:spPr>
        <p:txBody>
          <a:bodyPr>
            <a:normAutofit/>
          </a:bodyPr>
          <a:lstStyle/>
          <a:p>
            <a:r>
              <a:rPr lang="en-US" dirty="0"/>
              <a:t>The Pindrop calls attention to a geographical area of the paper.  It does not identify specific text.</a:t>
            </a:r>
          </a:p>
          <a:p>
            <a:endParaRPr lang="en-US" dirty="0"/>
          </a:p>
        </p:txBody>
      </p:sp>
      <p:pic>
        <p:nvPicPr>
          <p:cNvPr id="7" name="Content Placeholder 6">
            <a:extLst>
              <a:ext uri="{FF2B5EF4-FFF2-40B4-BE49-F238E27FC236}">
                <a16:creationId xmlns:a16="http://schemas.microsoft.com/office/drawing/2014/main" id="{16D0CB2C-018B-E2DA-CF2E-900A5F66C71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2296"/>
          <a:stretch/>
        </p:blipFill>
        <p:spPr>
          <a:xfrm>
            <a:off x="1028700" y="2638044"/>
            <a:ext cx="5571233" cy="3314245"/>
          </a:xfrm>
          <a:prstGeom prst="rect">
            <a:avLst/>
          </a:prstGeom>
        </p:spPr>
      </p:pic>
    </p:spTree>
    <p:extLst>
      <p:ext uri="{BB962C8B-B14F-4D97-AF65-F5344CB8AC3E}">
        <p14:creationId xmlns:p14="http://schemas.microsoft.com/office/powerpoint/2010/main" val="3656211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37A0-31B9-1571-E449-15670C43CE06}"/>
              </a:ext>
            </a:extLst>
          </p:cNvPr>
          <p:cNvSpPr>
            <a:spLocks noGrp="1"/>
          </p:cNvSpPr>
          <p:nvPr>
            <p:ph type="title"/>
          </p:nvPr>
        </p:nvSpPr>
        <p:spPr/>
        <p:txBody>
          <a:bodyPr/>
          <a:lstStyle/>
          <a:p>
            <a:r>
              <a:rPr lang="en-US" dirty="0"/>
              <a:t>Pindrop tool</a:t>
            </a:r>
          </a:p>
        </p:txBody>
      </p:sp>
      <p:sp>
        <p:nvSpPr>
          <p:cNvPr id="4" name="Content Placeholder 3">
            <a:extLst>
              <a:ext uri="{FF2B5EF4-FFF2-40B4-BE49-F238E27FC236}">
                <a16:creationId xmlns:a16="http://schemas.microsoft.com/office/drawing/2014/main" id="{FED6975D-1871-ADB6-6795-2B874E94C4FD}"/>
              </a:ext>
            </a:extLst>
          </p:cNvPr>
          <p:cNvSpPr>
            <a:spLocks noGrp="1"/>
          </p:cNvSpPr>
          <p:nvPr>
            <p:ph sz="half" idx="2"/>
          </p:nvPr>
        </p:nvSpPr>
        <p:spPr>
          <a:xfrm>
            <a:off x="7124700" y="2638044"/>
            <a:ext cx="4038600" cy="3896106"/>
          </a:xfrm>
        </p:spPr>
        <p:txBody>
          <a:bodyPr>
            <a:normAutofit/>
          </a:bodyPr>
          <a:lstStyle/>
          <a:p>
            <a:r>
              <a:rPr lang="en-US" dirty="0"/>
              <a:t>The Pindrop calls attention to a geographical area of the paper.  It does not identify specific text.</a:t>
            </a:r>
          </a:p>
          <a:p>
            <a:endParaRPr lang="en-US" dirty="0"/>
          </a:p>
          <a:p>
            <a:r>
              <a:rPr lang="en-US" dirty="0"/>
              <a:t>This tool is most useful for providing feedback on more global issues (e.g. organization or analysis) that do not require identifying specific text.</a:t>
            </a:r>
          </a:p>
          <a:p>
            <a:pPr marL="0" indent="0">
              <a:buNone/>
            </a:pPr>
            <a:endParaRPr lang="en-US" dirty="0"/>
          </a:p>
        </p:txBody>
      </p:sp>
      <p:pic>
        <p:nvPicPr>
          <p:cNvPr id="7" name="Content Placeholder 6">
            <a:extLst>
              <a:ext uri="{FF2B5EF4-FFF2-40B4-BE49-F238E27FC236}">
                <a16:creationId xmlns:a16="http://schemas.microsoft.com/office/drawing/2014/main" id="{16D0CB2C-018B-E2DA-CF2E-900A5F66C71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2296"/>
          <a:stretch/>
        </p:blipFill>
        <p:spPr>
          <a:xfrm>
            <a:off x="1028700" y="2638044"/>
            <a:ext cx="5571233" cy="3314245"/>
          </a:xfrm>
          <a:prstGeom prst="rect">
            <a:avLst/>
          </a:prstGeom>
        </p:spPr>
      </p:pic>
    </p:spTree>
    <p:extLst>
      <p:ext uri="{BB962C8B-B14F-4D97-AF65-F5344CB8AC3E}">
        <p14:creationId xmlns:p14="http://schemas.microsoft.com/office/powerpoint/2010/main" val="258215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37A0-31B9-1571-E449-15670C43CE06}"/>
              </a:ext>
            </a:extLst>
          </p:cNvPr>
          <p:cNvSpPr>
            <a:spLocks noGrp="1"/>
          </p:cNvSpPr>
          <p:nvPr>
            <p:ph type="title"/>
          </p:nvPr>
        </p:nvSpPr>
        <p:spPr/>
        <p:txBody>
          <a:bodyPr/>
          <a:lstStyle/>
          <a:p>
            <a:r>
              <a:rPr lang="en-US" dirty="0"/>
              <a:t>Pindrop tool</a:t>
            </a:r>
          </a:p>
        </p:txBody>
      </p:sp>
      <p:sp>
        <p:nvSpPr>
          <p:cNvPr id="4" name="Content Placeholder 3">
            <a:extLst>
              <a:ext uri="{FF2B5EF4-FFF2-40B4-BE49-F238E27FC236}">
                <a16:creationId xmlns:a16="http://schemas.microsoft.com/office/drawing/2014/main" id="{FED6975D-1871-ADB6-6795-2B874E94C4FD}"/>
              </a:ext>
            </a:extLst>
          </p:cNvPr>
          <p:cNvSpPr>
            <a:spLocks noGrp="1"/>
          </p:cNvSpPr>
          <p:nvPr>
            <p:ph sz="half" idx="2"/>
          </p:nvPr>
        </p:nvSpPr>
        <p:spPr>
          <a:xfrm>
            <a:off x="7124700" y="2638044"/>
            <a:ext cx="4038600" cy="4010406"/>
          </a:xfrm>
        </p:spPr>
        <p:txBody>
          <a:bodyPr>
            <a:normAutofit fontScale="92500" lnSpcReduction="10000"/>
          </a:bodyPr>
          <a:lstStyle/>
          <a:p>
            <a:r>
              <a:rPr lang="en-US" dirty="0"/>
              <a:t>The Pindrop calls attention to a geographical area of the paper.  It does not identify specific text.</a:t>
            </a:r>
          </a:p>
          <a:p>
            <a:endParaRPr lang="en-US" dirty="0"/>
          </a:p>
          <a:p>
            <a:r>
              <a:rPr lang="en-US" dirty="0"/>
              <a:t>This tool is most useful for providing feedback on more global issues (e.g. organization or analysis) that do not require identifying specific text.</a:t>
            </a:r>
          </a:p>
          <a:p>
            <a:pPr marL="0" indent="0">
              <a:buNone/>
            </a:pPr>
            <a:endParaRPr lang="en-US" dirty="0"/>
          </a:p>
          <a:p>
            <a:r>
              <a:rPr lang="en-US" dirty="0"/>
              <a:t>Remember: Best practice is to </a:t>
            </a:r>
            <a:r>
              <a:rPr lang="en-US" i="1" dirty="0"/>
              <a:t>frame your comments as questions, not statements</a:t>
            </a:r>
            <a:r>
              <a:rPr lang="en-US" dirty="0"/>
              <a:t>, in order to encourage students to reflect on the choices they’ve made and participate in the assessment process.</a:t>
            </a:r>
          </a:p>
        </p:txBody>
      </p:sp>
      <p:pic>
        <p:nvPicPr>
          <p:cNvPr id="7" name="Content Placeholder 6">
            <a:extLst>
              <a:ext uri="{FF2B5EF4-FFF2-40B4-BE49-F238E27FC236}">
                <a16:creationId xmlns:a16="http://schemas.microsoft.com/office/drawing/2014/main" id="{16D0CB2C-018B-E2DA-CF2E-900A5F66C71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2296"/>
          <a:stretch/>
        </p:blipFill>
        <p:spPr>
          <a:xfrm>
            <a:off x="1028700" y="2638044"/>
            <a:ext cx="5571233" cy="3314245"/>
          </a:xfrm>
          <a:prstGeom prst="rect">
            <a:avLst/>
          </a:prstGeom>
        </p:spPr>
      </p:pic>
    </p:spTree>
    <p:extLst>
      <p:ext uri="{BB962C8B-B14F-4D97-AF65-F5344CB8AC3E}">
        <p14:creationId xmlns:p14="http://schemas.microsoft.com/office/powerpoint/2010/main" val="2884054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79C6-2BE8-D38A-1617-2E1279811715}"/>
              </a:ext>
            </a:extLst>
          </p:cNvPr>
          <p:cNvSpPr>
            <a:spLocks noGrp="1"/>
          </p:cNvSpPr>
          <p:nvPr>
            <p:ph type="title"/>
          </p:nvPr>
        </p:nvSpPr>
        <p:spPr/>
        <p:txBody>
          <a:bodyPr/>
          <a:lstStyle/>
          <a:p>
            <a:r>
              <a:rPr lang="en-US" dirty="0"/>
              <a:t>Highlighting tool</a:t>
            </a:r>
          </a:p>
        </p:txBody>
      </p:sp>
      <p:sp>
        <p:nvSpPr>
          <p:cNvPr id="4" name="Content Placeholder 3">
            <a:extLst>
              <a:ext uri="{FF2B5EF4-FFF2-40B4-BE49-F238E27FC236}">
                <a16:creationId xmlns:a16="http://schemas.microsoft.com/office/drawing/2014/main" id="{531C43C9-C4F8-198C-8E76-533F8B7B819F}"/>
              </a:ext>
            </a:extLst>
          </p:cNvPr>
          <p:cNvSpPr>
            <a:spLocks noGrp="1"/>
          </p:cNvSpPr>
          <p:nvPr>
            <p:ph sz="half" idx="2"/>
          </p:nvPr>
        </p:nvSpPr>
        <p:spPr>
          <a:xfrm>
            <a:off x="7839075" y="2638044"/>
            <a:ext cx="3533775" cy="3101982"/>
          </a:xfrm>
        </p:spPr>
        <p:txBody>
          <a:bodyPr/>
          <a:lstStyle/>
          <a:p>
            <a:endParaRPr lang="en-US" dirty="0"/>
          </a:p>
          <a:p>
            <a:endParaRPr lang="en-US" dirty="0"/>
          </a:p>
          <a:p>
            <a:r>
              <a:rPr lang="en-US" dirty="0"/>
              <a:t>The highlighting tool identifies specific textual choices the student has made.  </a:t>
            </a:r>
          </a:p>
          <a:p>
            <a:r>
              <a:rPr lang="en-US" dirty="0"/>
              <a:t>This makes it useful for providing feedback on more local issues like syntax and diction.</a:t>
            </a:r>
          </a:p>
        </p:txBody>
      </p:sp>
      <p:pic>
        <p:nvPicPr>
          <p:cNvPr id="10" name="Content Placeholder 9">
            <a:extLst>
              <a:ext uri="{FF2B5EF4-FFF2-40B4-BE49-F238E27FC236}">
                <a16:creationId xmlns:a16="http://schemas.microsoft.com/office/drawing/2014/main" id="{B57E7219-4FF9-9429-6AAD-B2F0D6FF89F1}"/>
              </a:ext>
            </a:extLst>
          </p:cNvPr>
          <p:cNvPicPr>
            <a:picLocks noGrp="1" noChangeAspect="1"/>
          </p:cNvPicPr>
          <p:nvPr>
            <p:ph sz="half" idx="1"/>
          </p:nvPr>
        </p:nvPicPr>
        <p:blipFill>
          <a:blip r:embed="rId2"/>
          <a:stretch>
            <a:fillRect/>
          </a:stretch>
        </p:blipFill>
        <p:spPr>
          <a:xfrm>
            <a:off x="990600" y="3286125"/>
            <a:ext cx="6410325" cy="2088768"/>
          </a:xfrm>
        </p:spPr>
      </p:pic>
    </p:spTree>
    <p:extLst>
      <p:ext uri="{BB962C8B-B14F-4D97-AF65-F5344CB8AC3E}">
        <p14:creationId xmlns:p14="http://schemas.microsoft.com/office/powerpoint/2010/main" val="1066210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196B-FEE0-64B1-D608-F7D753C37A01}"/>
              </a:ext>
            </a:extLst>
          </p:cNvPr>
          <p:cNvSpPr>
            <a:spLocks noGrp="1"/>
          </p:cNvSpPr>
          <p:nvPr>
            <p:ph type="title"/>
          </p:nvPr>
        </p:nvSpPr>
        <p:spPr/>
        <p:txBody>
          <a:bodyPr/>
          <a:lstStyle/>
          <a:p>
            <a:r>
              <a:rPr lang="en-US" dirty="0"/>
              <a:t>Writing tool</a:t>
            </a:r>
          </a:p>
        </p:txBody>
      </p:sp>
      <p:pic>
        <p:nvPicPr>
          <p:cNvPr id="6" name="Content Placeholder 5">
            <a:extLst>
              <a:ext uri="{FF2B5EF4-FFF2-40B4-BE49-F238E27FC236}">
                <a16:creationId xmlns:a16="http://schemas.microsoft.com/office/drawing/2014/main" id="{C789E3B4-8A4E-1BF7-B00F-3504D65B9FF4}"/>
              </a:ext>
            </a:extLst>
          </p:cNvPr>
          <p:cNvPicPr>
            <a:picLocks noGrp="1" noChangeAspect="1"/>
          </p:cNvPicPr>
          <p:nvPr>
            <p:ph sz="half" idx="1"/>
          </p:nvPr>
        </p:nvPicPr>
        <p:blipFill>
          <a:blip r:embed="rId2"/>
          <a:stretch>
            <a:fillRect/>
          </a:stretch>
        </p:blipFill>
        <p:spPr>
          <a:xfrm>
            <a:off x="914400" y="2752817"/>
            <a:ext cx="5457825" cy="2987209"/>
          </a:xfrm>
        </p:spPr>
      </p:pic>
      <p:sp>
        <p:nvSpPr>
          <p:cNvPr id="4" name="Content Placeholder 3">
            <a:extLst>
              <a:ext uri="{FF2B5EF4-FFF2-40B4-BE49-F238E27FC236}">
                <a16:creationId xmlns:a16="http://schemas.microsoft.com/office/drawing/2014/main" id="{AB782C31-8E0B-934B-1484-E740236D4419}"/>
              </a:ext>
            </a:extLst>
          </p:cNvPr>
          <p:cNvSpPr>
            <a:spLocks noGrp="1"/>
          </p:cNvSpPr>
          <p:nvPr>
            <p:ph sz="half" idx="2"/>
          </p:nvPr>
        </p:nvSpPr>
        <p:spPr>
          <a:xfrm>
            <a:off x="6858000" y="2638044"/>
            <a:ext cx="4419600" cy="3101982"/>
          </a:xfrm>
        </p:spPr>
        <p:txBody>
          <a:bodyPr>
            <a:normAutofit/>
          </a:bodyPr>
          <a:lstStyle/>
          <a:p>
            <a:r>
              <a:rPr lang="en-US" dirty="0"/>
              <a:t>The Writing tool does not identify specific text in the paper, but has the benefit of being more immediately visible to the student.</a:t>
            </a:r>
          </a:p>
        </p:txBody>
      </p:sp>
    </p:spTree>
    <p:extLst>
      <p:ext uri="{BB962C8B-B14F-4D97-AF65-F5344CB8AC3E}">
        <p14:creationId xmlns:p14="http://schemas.microsoft.com/office/powerpoint/2010/main" val="1497740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196B-FEE0-64B1-D608-F7D753C37A01}"/>
              </a:ext>
            </a:extLst>
          </p:cNvPr>
          <p:cNvSpPr>
            <a:spLocks noGrp="1"/>
          </p:cNvSpPr>
          <p:nvPr>
            <p:ph type="title"/>
          </p:nvPr>
        </p:nvSpPr>
        <p:spPr/>
        <p:txBody>
          <a:bodyPr/>
          <a:lstStyle/>
          <a:p>
            <a:r>
              <a:rPr lang="en-US" dirty="0"/>
              <a:t>Writing tool</a:t>
            </a:r>
          </a:p>
        </p:txBody>
      </p:sp>
      <p:pic>
        <p:nvPicPr>
          <p:cNvPr id="6" name="Content Placeholder 5">
            <a:extLst>
              <a:ext uri="{FF2B5EF4-FFF2-40B4-BE49-F238E27FC236}">
                <a16:creationId xmlns:a16="http://schemas.microsoft.com/office/drawing/2014/main" id="{C789E3B4-8A4E-1BF7-B00F-3504D65B9FF4}"/>
              </a:ext>
            </a:extLst>
          </p:cNvPr>
          <p:cNvPicPr>
            <a:picLocks noGrp="1" noChangeAspect="1"/>
          </p:cNvPicPr>
          <p:nvPr>
            <p:ph sz="half" idx="1"/>
          </p:nvPr>
        </p:nvPicPr>
        <p:blipFill>
          <a:blip r:embed="rId2"/>
          <a:stretch>
            <a:fillRect/>
          </a:stretch>
        </p:blipFill>
        <p:spPr>
          <a:xfrm>
            <a:off x="914400" y="2752817"/>
            <a:ext cx="5457825" cy="2987209"/>
          </a:xfrm>
        </p:spPr>
      </p:pic>
      <p:sp>
        <p:nvSpPr>
          <p:cNvPr id="4" name="Content Placeholder 3">
            <a:extLst>
              <a:ext uri="{FF2B5EF4-FFF2-40B4-BE49-F238E27FC236}">
                <a16:creationId xmlns:a16="http://schemas.microsoft.com/office/drawing/2014/main" id="{AB782C31-8E0B-934B-1484-E740236D4419}"/>
              </a:ext>
            </a:extLst>
          </p:cNvPr>
          <p:cNvSpPr>
            <a:spLocks noGrp="1"/>
          </p:cNvSpPr>
          <p:nvPr>
            <p:ph sz="half" idx="2"/>
          </p:nvPr>
        </p:nvSpPr>
        <p:spPr>
          <a:xfrm>
            <a:off x="6858000" y="2638044"/>
            <a:ext cx="4419600" cy="3101982"/>
          </a:xfrm>
        </p:spPr>
        <p:txBody>
          <a:bodyPr>
            <a:normAutofit/>
          </a:bodyPr>
          <a:lstStyle/>
          <a:p>
            <a:r>
              <a:rPr lang="en-US" dirty="0"/>
              <a:t>The Writing tool does not identify specific text in the paper, but has the benefit of being more immediately visible to the student.</a:t>
            </a:r>
          </a:p>
          <a:p>
            <a:r>
              <a:rPr lang="en-US" dirty="0"/>
              <a:t>This tool is useful for making comments on chronic issues and matters pertaining to essay geography.</a:t>
            </a:r>
          </a:p>
          <a:p>
            <a:pPr lvl="1"/>
            <a:r>
              <a:rPr lang="en-US" dirty="0"/>
              <a:t>“At this point in your essay I should understand what your governing argument is, but I don’t.  Where is your thesis/roadmap?”</a:t>
            </a:r>
          </a:p>
        </p:txBody>
      </p:sp>
    </p:spTree>
    <p:extLst>
      <p:ext uri="{BB962C8B-B14F-4D97-AF65-F5344CB8AC3E}">
        <p14:creationId xmlns:p14="http://schemas.microsoft.com/office/powerpoint/2010/main" val="1827500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6A8C-2C39-E5DD-4375-0DA89B0C6F6A}"/>
              </a:ext>
            </a:extLst>
          </p:cNvPr>
          <p:cNvSpPr>
            <a:spLocks noGrp="1"/>
          </p:cNvSpPr>
          <p:nvPr>
            <p:ph type="title"/>
          </p:nvPr>
        </p:nvSpPr>
        <p:spPr/>
        <p:txBody>
          <a:bodyPr/>
          <a:lstStyle/>
          <a:p>
            <a:r>
              <a:rPr lang="en-US" dirty="0"/>
              <a:t>Strikethrough tool</a:t>
            </a:r>
          </a:p>
        </p:txBody>
      </p:sp>
      <p:pic>
        <p:nvPicPr>
          <p:cNvPr id="6" name="Content Placeholder 5">
            <a:extLst>
              <a:ext uri="{FF2B5EF4-FFF2-40B4-BE49-F238E27FC236}">
                <a16:creationId xmlns:a16="http://schemas.microsoft.com/office/drawing/2014/main" id="{F536A715-3BAA-962E-9345-FF91666B193D}"/>
              </a:ext>
            </a:extLst>
          </p:cNvPr>
          <p:cNvPicPr>
            <a:picLocks noGrp="1" noChangeAspect="1"/>
          </p:cNvPicPr>
          <p:nvPr>
            <p:ph sz="half" idx="1"/>
          </p:nvPr>
        </p:nvPicPr>
        <p:blipFill>
          <a:blip r:embed="rId2"/>
          <a:stretch>
            <a:fillRect/>
          </a:stretch>
        </p:blipFill>
        <p:spPr>
          <a:xfrm>
            <a:off x="737313" y="2847975"/>
            <a:ext cx="6263562" cy="2967263"/>
          </a:xfrm>
        </p:spPr>
      </p:pic>
      <p:sp>
        <p:nvSpPr>
          <p:cNvPr id="4" name="Content Placeholder 3">
            <a:extLst>
              <a:ext uri="{FF2B5EF4-FFF2-40B4-BE49-F238E27FC236}">
                <a16:creationId xmlns:a16="http://schemas.microsoft.com/office/drawing/2014/main" id="{C4569330-ECCB-E68E-02E5-64C34B868204}"/>
              </a:ext>
            </a:extLst>
          </p:cNvPr>
          <p:cNvSpPr>
            <a:spLocks noGrp="1"/>
          </p:cNvSpPr>
          <p:nvPr>
            <p:ph sz="half" idx="2"/>
          </p:nvPr>
        </p:nvSpPr>
        <p:spPr>
          <a:xfrm>
            <a:off x="7553324" y="2638044"/>
            <a:ext cx="3362325" cy="3419856"/>
          </a:xfrm>
        </p:spPr>
        <p:txBody>
          <a:bodyPr>
            <a:normAutofit/>
          </a:bodyPr>
          <a:lstStyle/>
          <a:p>
            <a:r>
              <a:rPr lang="en-US" dirty="0"/>
              <a:t>Like the highlighting tool, the strikethrough tool identifies specific text.  Therefore, it is useful in providing feedback on local issues like syntax and diction.</a:t>
            </a:r>
          </a:p>
        </p:txBody>
      </p:sp>
    </p:spTree>
    <p:extLst>
      <p:ext uri="{BB962C8B-B14F-4D97-AF65-F5344CB8AC3E}">
        <p14:creationId xmlns:p14="http://schemas.microsoft.com/office/powerpoint/2010/main" val="3054458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6A8C-2C39-E5DD-4375-0DA89B0C6F6A}"/>
              </a:ext>
            </a:extLst>
          </p:cNvPr>
          <p:cNvSpPr>
            <a:spLocks noGrp="1"/>
          </p:cNvSpPr>
          <p:nvPr>
            <p:ph type="title"/>
          </p:nvPr>
        </p:nvSpPr>
        <p:spPr/>
        <p:txBody>
          <a:bodyPr/>
          <a:lstStyle/>
          <a:p>
            <a:r>
              <a:rPr lang="en-US" dirty="0"/>
              <a:t>Strikethrough tool</a:t>
            </a:r>
          </a:p>
        </p:txBody>
      </p:sp>
      <p:pic>
        <p:nvPicPr>
          <p:cNvPr id="6" name="Content Placeholder 5">
            <a:extLst>
              <a:ext uri="{FF2B5EF4-FFF2-40B4-BE49-F238E27FC236}">
                <a16:creationId xmlns:a16="http://schemas.microsoft.com/office/drawing/2014/main" id="{F536A715-3BAA-962E-9345-FF91666B193D}"/>
              </a:ext>
            </a:extLst>
          </p:cNvPr>
          <p:cNvPicPr>
            <a:picLocks noGrp="1" noChangeAspect="1"/>
          </p:cNvPicPr>
          <p:nvPr>
            <p:ph sz="half" idx="1"/>
          </p:nvPr>
        </p:nvPicPr>
        <p:blipFill>
          <a:blip r:embed="rId2"/>
          <a:stretch>
            <a:fillRect/>
          </a:stretch>
        </p:blipFill>
        <p:spPr>
          <a:xfrm>
            <a:off x="737313" y="2847975"/>
            <a:ext cx="6263562" cy="2967263"/>
          </a:xfrm>
        </p:spPr>
      </p:pic>
      <p:sp>
        <p:nvSpPr>
          <p:cNvPr id="4" name="Content Placeholder 3">
            <a:extLst>
              <a:ext uri="{FF2B5EF4-FFF2-40B4-BE49-F238E27FC236}">
                <a16:creationId xmlns:a16="http://schemas.microsoft.com/office/drawing/2014/main" id="{C4569330-ECCB-E68E-02E5-64C34B868204}"/>
              </a:ext>
            </a:extLst>
          </p:cNvPr>
          <p:cNvSpPr>
            <a:spLocks noGrp="1"/>
          </p:cNvSpPr>
          <p:nvPr>
            <p:ph sz="half" idx="2"/>
          </p:nvPr>
        </p:nvSpPr>
        <p:spPr>
          <a:xfrm>
            <a:off x="7553324" y="2638044"/>
            <a:ext cx="3362325" cy="3419856"/>
          </a:xfrm>
        </p:spPr>
        <p:txBody>
          <a:bodyPr>
            <a:normAutofit/>
          </a:bodyPr>
          <a:lstStyle/>
          <a:p>
            <a:r>
              <a:rPr lang="en-US" dirty="0"/>
              <a:t>Like the highlighting tool, the strikethrough tool identifies specific text.  Therefore, it is useful in providing feedback on local issues like syntax and diction.</a:t>
            </a:r>
          </a:p>
          <a:p>
            <a:r>
              <a:rPr lang="en-US" dirty="0"/>
              <a:t>While in this screenshot the strikethrough tool identifies wordiness, it can also send a powerful message by striking through an entire paragraph.</a:t>
            </a:r>
          </a:p>
        </p:txBody>
      </p:sp>
    </p:spTree>
    <p:extLst>
      <p:ext uri="{BB962C8B-B14F-4D97-AF65-F5344CB8AC3E}">
        <p14:creationId xmlns:p14="http://schemas.microsoft.com/office/powerpoint/2010/main" val="1963417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6A8C-2C39-E5DD-4375-0DA89B0C6F6A}"/>
              </a:ext>
            </a:extLst>
          </p:cNvPr>
          <p:cNvSpPr>
            <a:spLocks noGrp="1"/>
          </p:cNvSpPr>
          <p:nvPr>
            <p:ph type="title"/>
          </p:nvPr>
        </p:nvSpPr>
        <p:spPr/>
        <p:txBody>
          <a:bodyPr/>
          <a:lstStyle/>
          <a:p>
            <a:r>
              <a:rPr lang="en-US" dirty="0"/>
              <a:t>Free draw tool</a:t>
            </a:r>
          </a:p>
        </p:txBody>
      </p:sp>
      <p:pic>
        <p:nvPicPr>
          <p:cNvPr id="6" name="Content Placeholder 5">
            <a:extLst>
              <a:ext uri="{FF2B5EF4-FFF2-40B4-BE49-F238E27FC236}">
                <a16:creationId xmlns:a16="http://schemas.microsoft.com/office/drawing/2014/main" id="{AC6AFE88-FB32-3B18-478B-E1A6EF638819}"/>
              </a:ext>
            </a:extLst>
          </p:cNvPr>
          <p:cNvPicPr>
            <a:picLocks noGrp="1" noChangeAspect="1"/>
          </p:cNvPicPr>
          <p:nvPr>
            <p:ph sz="half" idx="1"/>
          </p:nvPr>
        </p:nvPicPr>
        <p:blipFill>
          <a:blip r:embed="rId2"/>
          <a:stretch>
            <a:fillRect/>
          </a:stretch>
        </p:blipFill>
        <p:spPr>
          <a:xfrm>
            <a:off x="987524" y="2873727"/>
            <a:ext cx="5396880" cy="2630615"/>
          </a:xfrm>
        </p:spPr>
      </p:pic>
      <p:sp>
        <p:nvSpPr>
          <p:cNvPr id="4" name="Content Placeholder 3">
            <a:extLst>
              <a:ext uri="{FF2B5EF4-FFF2-40B4-BE49-F238E27FC236}">
                <a16:creationId xmlns:a16="http://schemas.microsoft.com/office/drawing/2014/main" id="{C4569330-ECCB-E68E-02E5-64C34B868204}"/>
              </a:ext>
            </a:extLst>
          </p:cNvPr>
          <p:cNvSpPr>
            <a:spLocks noGrp="1"/>
          </p:cNvSpPr>
          <p:nvPr>
            <p:ph sz="half" idx="2"/>
          </p:nvPr>
        </p:nvSpPr>
        <p:spPr>
          <a:xfrm>
            <a:off x="7115175" y="2638044"/>
            <a:ext cx="3493387" cy="3101982"/>
          </a:xfrm>
        </p:spPr>
        <p:txBody>
          <a:bodyPr/>
          <a:lstStyle/>
          <a:p>
            <a:r>
              <a:rPr lang="en-US" dirty="0"/>
              <a:t>The free drawing tool is mostly useful when providing feedback on math or sciences work (e.g. drawing and equation, carbon ring, etc.).</a:t>
            </a:r>
          </a:p>
          <a:p>
            <a:r>
              <a:rPr lang="en-US" dirty="0"/>
              <a:t>In student writing, it can be used to encourage or celebrate great work (think a big yellow smiley face, or stars).</a:t>
            </a:r>
          </a:p>
        </p:txBody>
      </p:sp>
    </p:spTree>
    <p:extLst>
      <p:ext uri="{BB962C8B-B14F-4D97-AF65-F5344CB8AC3E}">
        <p14:creationId xmlns:p14="http://schemas.microsoft.com/office/powerpoint/2010/main" val="100124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F019-F9E7-09BD-551A-08A92E6CAEE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797190E-9C28-12D5-8800-F02523F34F89}"/>
              </a:ext>
            </a:extLst>
          </p:cNvPr>
          <p:cNvSpPr>
            <a:spLocks noGrp="1"/>
          </p:cNvSpPr>
          <p:nvPr>
            <p:ph idx="1"/>
          </p:nvPr>
        </p:nvSpPr>
        <p:spPr/>
        <p:txBody>
          <a:bodyPr/>
          <a:lstStyle/>
          <a:p>
            <a:pPr marL="342900" indent="-342900">
              <a:buFont typeface="+mj-lt"/>
              <a:buAutoNum type="arabicPeriod"/>
            </a:pPr>
            <a:r>
              <a:rPr lang="en-US" dirty="0"/>
              <a:t> </a:t>
            </a:r>
            <a:r>
              <a:rPr lang="en-US" dirty="0" err="1"/>
              <a:t>SpeedGrader</a:t>
            </a:r>
            <a:r>
              <a:rPr lang="en-US" dirty="0"/>
              <a:t> Settings</a:t>
            </a:r>
          </a:p>
          <a:p>
            <a:pPr marL="342900" indent="-342900">
              <a:buFont typeface="+mj-lt"/>
              <a:buAutoNum type="arabicPeriod"/>
            </a:pPr>
            <a:r>
              <a:rPr lang="en-US" dirty="0"/>
              <a:t>In-Text Feedback: The Annotation Tools</a:t>
            </a:r>
          </a:p>
          <a:p>
            <a:pPr marL="342900" indent="-342900">
              <a:buFont typeface="+mj-lt"/>
              <a:buAutoNum type="arabicPeriod"/>
            </a:pPr>
            <a:r>
              <a:rPr lang="en-US" dirty="0"/>
              <a:t>Culminating Feedback:  Assignment Comments, Media Comments, and Rubric</a:t>
            </a:r>
          </a:p>
          <a:p>
            <a:pPr marL="342900" indent="-342900">
              <a:buFont typeface="+mj-lt"/>
              <a:buAutoNum type="arabicPeriod"/>
            </a:pPr>
            <a:r>
              <a:rPr lang="en-US" dirty="0"/>
              <a:t>Examples</a:t>
            </a:r>
          </a:p>
          <a:p>
            <a:pPr marL="342900" indent="-342900">
              <a:buFont typeface="+mj-lt"/>
              <a:buAutoNum type="arabicPeriod"/>
            </a:pPr>
            <a:r>
              <a:rPr lang="en-US" dirty="0"/>
              <a:t>Questions</a:t>
            </a:r>
          </a:p>
        </p:txBody>
      </p:sp>
    </p:spTree>
    <p:extLst>
      <p:ext uri="{BB962C8B-B14F-4D97-AF65-F5344CB8AC3E}">
        <p14:creationId xmlns:p14="http://schemas.microsoft.com/office/powerpoint/2010/main" val="3165681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6A8C-2C39-E5DD-4375-0DA89B0C6F6A}"/>
              </a:ext>
            </a:extLst>
          </p:cNvPr>
          <p:cNvSpPr>
            <a:spLocks noGrp="1"/>
          </p:cNvSpPr>
          <p:nvPr>
            <p:ph type="title"/>
          </p:nvPr>
        </p:nvSpPr>
        <p:spPr/>
        <p:txBody>
          <a:bodyPr/>
          <a:lstStyle/>
          <a:p>
            <a:r>
              <a:rPr lang="en-US" dirty="0"/>
              <a:t>box tool</a:t>
            </a:r>
          </a:p>
        </p:txBody>
      </p:sp>
      <p:sp>
        <p:nvSpPr>
          <p:cNvPr id="5" name="Content Placeholder 4">
            <a:extLst>
              <a:ext uri="{FF2B5EF4-FFF2-40B4-BE49-F238E27FC236}">
                <a16:creationId xmlns:a16="http://schemas.microsoft.com/office/drawing/2014/main" id="{C48227F5-B797-9BA5-3159-F709EE28DB82}"/>
              </a:ext>
            </a:extLst>
          </p:cNvPr>
          <p:cNvSpPr>
            <a:spLocks noGrp="1"/>
          </p:cNvSpPr>
          <p:nvPr>
            <p:ph idx="1"/>
          </p:nvPr>
        </p:nvSpPr>
        <p:spPr>
          <a:xfrm>
            <a:off x="2231136" y="2638043"/>
            <a:ext cx="7729728" cy="4029457"/>
          </a:xfrm>
        </p:spPr>
        <p:txBody>
          <a:bodyPr>
            <a:normAutofit/>
          </a:bodyPr>
          <a:lstStyle/>
          <a:p>
            <a:endParaRPr lang="en-US" dirty="0"/>
          </a:p>
          <a:p>
            <a:endParaRPr lang="en-US" dirty="0"/>
          </a:p>
          <a:p>
            <a:pPr marL="0" indent="0">
              <a:buNone/>
            </a:pPr>
            <a:endParaRPr lang="en-US" dirty="0"/>
          </a:p>
          <a:p>
            <a:endParaRPr lang="en-US" dirty="0"/>
          </a:p>
          <a:p>
            <a:r>
              <a:rPr lang="en-US" dirty="0"/>
              <a:t>The box tool allows for identifying blocks of text in a way that is less visually stimulating than highlighting.  This makes it useful for providing feedback on short passages of text (i.e. a few sentences or a paragraph).</a:t>
            </a:r>
          </a:p>
          <a:p>
            <a:endParaRPr lang="en-US" dirty="0"/>
          </a:p>
        </p:txBody>
      </p:sp>
      <p:pic>
        <p:nvPicPr>
          <p:cNvPr id="7" name="Picture 6">
            <a:extLst>
              <a:ext uri="{FF2B5EF4-FFF2-40B4-BE49-F238E27FC236}">
                <a16:creationId xmlns:a16="http://schemas.microsoft.com/office/drawing/2014/main" id="{80CCEC53-EFC0-05C9-140B-D3D1DE30A953}"/>
              </a:ext>
            </a:extLst>
          </p:cNvPr>
          <p:cNvPicPr>
            <a:picLocks noChangeAspect="1"/>
          </p:cNvPicPr>
          <p:nvPr/>
        </p:nvPicPr>
        <p:blipFill rotWithShape="1">
          <a:blip r:embed="rId2"/>
          <a:srcRect b="29491"/>
          <a:stretch/>
        </p:blipFill>
        <p:spPr>
          <a:xfrm>
            <a:off x="960246" y="2381092"/>
            <a:ext cx="10271508" cy="1457484"/>
          </a:xfrm>
          <a:prstGeom prst="rect">
            <a:avLst/>
          </a:prstGeom>
        </p:spPr>
      </p:pic>
    </p:spTree>
    <p:extLst>
      <p:ext uri="{BB962C8B-B14F-4D97-AF65-F5344CB8AC3E}">
        <p14:creationId xmlns:p14="http://schemas.microsoft.com/office/powerpoint/2010/main" val="3228687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6A8C-2C39-E5DD-4375-0DA89B0C6F6A}"/>
              </a:ext>
            </a:extLst>
          </p:cNvPr>
          <p:cNvSpPr>
            <a:spLocks noGrp="1"/>
          </p:cNvSpPr>
          <p:nvPr>
            <p:ph type="title"/>
          </p:nvPr>
        </p:nvSpPr>
        <p:spPr/>
        <p:txBody>
          <a:bodyPr/>
          <a:lstStyle/>
          <a:p>
            <a:r>
              <a:rPr lang="en-US" dirty="0"/>
              <a:t>box tool</a:t>
            </a:r>
          </a:p>
        </p:txBody>
      </p:sp>
      <p:sp>
        <p:nvSpPr>
          <p:cNvPr id="5" name="Content Placeholder 4">
            <a:extLst>
              <a:ext uri="{FF2B5EF4-FFF2-40B4-BE49-F238E27FC236}">
                <a16:creationId xmlns:a16="http://schemas.microsoft.com/office/drawing/2014/main" id="{C48227F5-B797-9BA5-3159-F709EE28DB82}"/>
              </a:ext>
            </a:extLst>
          </p:cNvPr>
          <p:cNvSpPr>
            <a:spLocks noGrp="1"/>
          </p:cNvSpPr>
          <p:nvPr>
            <p:ph idx="1"/>
          </p:nvPr>
        </p:nvSpPr>
        <p:spPr>
          <a:xfrm>
            <a:off x="2231136" y="2638043"/>
            <a:ext cx="7729728" cy="4029457"/>
          </a:xfrm>
        </p:spPr>
        <p:txBody>
          <a:bodyPr>
            <a:normAutofit lnSpcReduction="10000"/>
          </a:bodyPr>
          <a:lstStyle/>
          <a:p>
            <a:endParaRPr lang="en-US" dirty="0"/>
          </a:p>
          <a:p>
            <a:endParaRPr lang="en-US" dirty="0"/>
          </a:p>
          <a:p>
            <a:pPr marL="0" indent="0">
              <a:buNone/>
            </a:pPr>
            <a:endParaRPr lang="en-US" dirty="0"/>
          </a:p>
          <a:p>
            <a:endParaRPr lang="en-US" dirty="0"/>
          </a:p>
          <a:p>
            <a:r>
              <a:rPr lang="en-US" dirty="0"/>
              <a:t>The box tool allows for identifying blocks of text in a way that is less visually stimulating than highlighting.  This makes it useful for providing feedback on short passages of text (i.e. a few sentences or a paragraph).</a:t>
            </a:r>
          </a:p>
          <a:p>
            <a:endParaRPr lang="en-US" dirty="0"/>
          </a:p>
          <a:p>
            <a:r>
              <a:rPr lang="en-US" dirty="0"/>
              <a:t>This tool is also helpful if there is one paragraph in the paper that is representative of the issues ubiquitous to the text.  The paragraph could be boxed with a detailed comment, with no further annotations needed in the paper.</a:t>
            </a:r>
          </a:p>
        </p:txBody>
      </p:sp>
      <p:pic>
        <p:nvPicPr>
          <p:cNvPr id="7" name="Picture 6">
            <a:extLst>
              <a:ext uri="{FF2B5EF4-FFF2-40B4-BE49-F238E27FC236}">
                <a16:creationId xmlns:a16="http://schemas.microsoft.com/office/drawing/2014/main" id="{80CCEC53-EFC0-05C9-140B-D3D1DE30A953}"/>
              </a:ext>
            </a:extLst>
          </p:cNvPr>
          <p:cNvPicPr>
            <a:picLocks noChangeAspect="1"/>
          </p:cNvPicPr>
          <p:nvPr/>
        </p:nvPicPr>
        <p:blipFill rotWithShape="1">
          <a:blip r:embed="rId2"/>
          <a:srcRect b="29491"/>
          <a:stretch/>
        </p:blipFill>
        <p:spPr>
          <a:xfrm>
            <a:off x="960246" y="2381092"/>
            <a:ext cx="10271508" cy="1457484"/>
          </a:xfrm>
          <a:prstGeom prst="rect">
            <a:avLst/>
          </a:prstGeom>
        </p:spPr>
      </p:pic>
    </p:spTree>
    <p:extLst>
      <p:ext uri="{BB962C8B-B14F-4D97-AF65-F5344CB8AC3E}">
        <p14:creationId xmlns:p14="http://schemas.microsoft.com/office/powerpoint/2010/main" val="844585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443-4AEC-E79C-7D38-A73049F37A33}"/>
              </a:ext>
            </a:extLst>
          </p:cNvPr>
          <p:cNvSpPr>
            <a:spLocks noGrp="1"/>
          </p:cNvSpPr>
          <p:nvPr>
            <p:ph type="title"/>
          </p:nvPr>
        </p:nvSpPr>
        <p:spPr/>
        <p:txBody>
          <a:bodyPr/>
          <a:lstStyle/>
          <a:p>
            <a:r>
              <a:rPr lang="en-US" dirty="0"/>
              <a:t>The tenets of effective feedback</a:t>
            </a:r>
          </a:p>
        </p:txBody>
      </p:sp>
      <p:sp>
        <p:nvSpPr>
          <p:cNvPr id="3" name="Content Placeholder 2">
            <a:extLst>
              <a:ext uri="{FF2B5EF4-FFF2-40B4-BE49-F238E27FC236}">
                <a16:creationId xmlns:a16="http://schemas.microsoft.com/office/drawing/2014/main" id="{349E5E80-DC87-0247-1026-B39973FEC414}"/>
              </a:ext>
            </a:extLst>
          </p:cNvPr>
          <p:cNvSpPr>
            <a:spLocks noGrp="1"/>
          </p:cNvSpPr>
          <p:nvPr>
            <p:ph idx="1"/>
          </p:nvPr>
        </p:nvSpPr>
        <p:spPr/>
        <p:txBody>
          <a:bodyPr/>
          <a:lstStyle/>
          <a:p>
            <a:pPr marL="0" indent="0" algn="ctr">
              <a:buNone/>
            </a:pPr>
            <a:r>
              <a:rPr lang="en-US" b="1" dirty="0"/>
              <a:t>Goal of feedback</a:t>
            </a:r>
            <a:r>
              <a:rPr lang="en-US" dirty="0"/>
              <a:t>: to help the student </a:t>
            </a:r>
            <a:r>
              <a:rPr lang="en-US" u="sng" dirty="0"/>
              <a:t>improve</a:t>
            </a:r>
            <a:r>
              <a:rPr lang="en-US" dirty="0"/>
              <a:t>, by detailing his/her/their strengths and weaknesses.</a:t>
            </a:r>
          </a:p>
          <a:p>
            <a:pPr marL="0" indent="0">
              <a:buNone/>
            </a:pPr>
            <a:endParaRPr lang="en-US" dirty="0"/>
          </a:p>
          <a:p>
            <a:pPr marL="342900" indent="-342900">
              <a:buFont typeface="+mj-lt"/>
              <a:buAutoNum type="arabicPeriod"/>
            </a:pPr>
            <a:r>
              <a:rPr lang="en-US" dirty="0"/>
              <a:t>Identify both strengths and weaknesses.</a:t>
            </a:r>
          </a:p>
          <a:p>
            <a:pPr marL="342900" indent="-342900">
              <a:buFont typeface="+mj-lt"/>
              <a:buAutoNum type="arabicPeriod"/>
            </a:pPr>
            <a:r>
              <a:rPr lang="en-US" dirty="0"/>
              <a:t>Criticize both content and prose.</a:t>
            </a:r>
          </a:p>
          <a:p>
            <a:pPr marL="342900" indent="-342900">
              <a:buFont typeface="+mj-lt"/>
              <a:buAutoNum type="arabicPeriod"/>
            </a:pPr>
            <a:r>
              <a:rPr lang="en-US" dirty="0"/>
              <a:t>Provide some feedback, but not too much.</a:t>
            </a:r>
          </a:p>
          <a:p>
            <a:pPr marL="342900" indent="-342900">
              <a:buFont typeface="+mj-lt"/>
              <a:buAutoNum type="arabicPeriod"/>
            </a:pPr>
            <a:r>
              <a:rPr lang="en-US" dirty="0"/>
              <a:t>Mark patterns of error or weakness, when possible.</a:t>
            </a:r>
          </a:p>
          <a:p>
            <a:pPr marL="342900" indent="-342900">
              <a:buFont typeface="+mj-lt"/>
              <a:buAutoNum type="arabicPeriod"/>
            </a:pPr>
            <a:r>
              <a:rPr lang="en-US" dirty="0"/>
              <a:t>Provide feedback that is actionable and specific.</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4010435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B0A60-D473-6C70-48BA-7475B223D8F8}"/>
              </a:ext>
            </a:extLst>
          </p:cNvPr>
          <p:cNvSpPr>
            <a:spLocks noGrp="1"/>
          </p:cNvSpPr>
          <p:nvPr>
            <p:ph type="title"/>
          </p:nvPr>
        </p:nvSpPr>
        <p:spPr/>
        <p:txBody>
          <a:bodyPr/>
          <a:lstStyle/>
          <a:p>
            <a:r>
              <a:rPr lang="en-US" dirty="0"/>
              <a:t>Color coding</a:t>
            </a:r>
          </a:p>
        </p:txBody>
      </p:sp>
      <p:sp>
        <p:nvSpPr>
          <p:cNvPr id="3" name="Content Placeholder 2">
            <a:extLst>
              <a:ext uri="{FF2B5EF4-FFF2-40B4-BE49-F238E27FC236}">
                <a16:creationId xmlns:a16="http://schemas.microsoft.com/office/drawing/2014/main" id="{DA0AB0ED-A3CE-C866-1C4F-49F715D71F33}"/>
              </a:ext>
            </a:extLst>
          </p:cNvPr>
          <p:cNvSpPr>
            <a:spLocks noGrp="1"/>
          </p:cNvSpPr>
          <p:nvPr>
            <p:ph sz="half" idx="1"/>
          </p:nvPr>
        </p:nvSpPr>
        <p:spPr/>
        <p:txBody>
          <a:bodyPr/>
          <a:lstStyle/>
          <a:p>
            <a:pPr marL="0" indent="0">
              <a:buNone/>
            </a:pPr>
            <a:r>
              <a:rPr lang="en-US" dirty="0"/>
              <a:t>Consider focusing your feedback, and helping the student improve, by creating a color-coding system using the annotation tools.</a:t>
            </a:r>
          </a:p>
        </p:txBody>
      </p:sp>
      <p:pic>
        <p:nvPicPr>
          <p:cNvPr id="5" name="Content Placeholder 9">
            <a:extLst>
              <a:ext uri="{FF2B5EF4-FFF2-40B4-BE49-F238E27FC236}">
                <a16:creationId xmlns:a16="http://schemas.microsoft.com/office/drawing/2014/main" id="{D617E818-D3BE-8148-2071-A1DCDBFA289A}"/>
              </a:ext>
            </a:extLst>
          </p:cNvPr>
          <p:cNvPicPr>
            <a:picLocks noGrp="1" noChangeAspect="1"/>
          </p:cNvPicPr>
          <p:nvPr>
            <p:ph sz="half" idx="2"/>
          </p:nvPr>
        </p:nvPicPr>
        <p:blipFill>
          <a:blip r:embed="rId2"/>
          <a:stretch>
            <a:fillRect/>
          </a:stretch>
        </p:blipFill>
        <p:spPr>
          <a:xfrm>
            <a:off x="935608" y="4189035"/>
            <a:ext cx="5160392" cy="1704273"/>
          </a:xfrm>
        </p:spPr>
      </p:pic>
    </p:spTree>
    <p:extLst>
      <p:ext uri="{BB962C8B-B14F-4D97-AF65-F5344CB8AC3E}">
        <p14:creationId xmlns:p14="http://schemas.microsoft.com/office/powerpoint/2010/main" val="432676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B0A60-D473-6C70-48BA-7475B223D8F8}"/>
              </a:ext>
            </a:extLst>
          </p:cNvPr>
          <p:cNvSpPr>
            <a:spLocks noGrp="1"/>
          </p:cNvSpPr>
          <p:nvPr>
            <p:ph type="title"/>
          </p:nvPr>
        </p:nvSpPr>
        <p:spPr/>
        <p:txBody>
          <a:bodyPr/>
          <a:lstStyle/>
          <a:p>
            <a:r>
              <a:rPr lang="en-US" dirty="0"/>
              <a:t>Color coding</a:t>
            </a:r>
          </a:p>
        </p:txBody>
      </p:sp>
      <p:sp>
        <p:nvSpPr>
          <p:cNvPr id="3" name="Content Placeholder 2">
            <a:extLst>
              <a:ext uri="{FF2B5EF4-FFF2-40B4-BE49-F238E27FC236}">
                <a16:creationId xmlns:a16="http://schemas.microsoft.com/office/drawing/2014/main" id="{DA0AB0ED-A3CE-C866-1C4F-49F715D71F33}"/>
              </a:ext>
            </a:extLst>
          </p:cNvPr>
          <p:cNvSpPr>
            <a:spLocks noGrp="1"/>
          </p:cNvSpPr>
          <p:nvPr>
            <p:ph sz="half" idx="1"/>
          </p:nvPr>
        </p:nvSpPr>
        <p:spPr/>
        <p:txBody>
          <a:bodyPr/>
          <a:lstStyle/>
          <a:p>
            <a:pPr marL="0" indent="0">
              <a:buNone/>
            </a:pPr>
            <a:r>
              <a:rPr lang="en-US" dirty="0"/>
              <a:t>Consider focusing your feedback, and helping the student improve, by creating a color-coding system using the annotation tools.</a:t>
            </a:r>
          </a:p>
        </p:txBody>
      </p:sp>
      <p:pic>
        <p:nvPicPr>
          <p:cNvPr id="5" name="Content Placeholder 9">
            <a:extLst>
              <a:ext uri="{FF2B5EF4-FFF2-40B4-BE49-F238E27FC236}">
                <a16:creationId xmlns:a16="http://schemas.microsoft.com/office/drawing/2014/main" id="{D617E818-D3BE-8148-2071-A1DCDBFA289A}"/>
              </a:ext>
            </a:extLst>
          </p:cNvPr>
          <p:cNvPicPr>
            <a:picLocks noGrp="1" noChangeAspect="1"/>
          </p:cNvPicPr>
          <p:nvPr>
            <p:ph sz="half" idx="2"/>
          </p:nvPr>
        </p:nvPicPr>
        <p:blipFill>
          <a:blip r:embed="rId2"/>
          <a:stretch>
            <a:fillRect/>
          </a:stretch>
        </p:blipFill>
        <p:spPr>
          <a:xfrm>
            <a:off x="935608" y="4189035"/>
            <a:ext cx="5160392" cy="1704273"/>
          </a:xfrm>
        </p:spPr>
      </p:pic>
      <p:pic>
        <p:nvPicPr>
          <p:cNvPr id="9" name="Picture 8">
            <a:extLst>
              <a:ext uri="{FF2B5EF4-FFF2-40B4-BE49-F238E27FC236}">
                <a16:creationId xmlns:a16="http://schemas.microsoft.com/office/drawing/2014/main" id="{0C4C7F42-0D97-C71D-A07F-5F7509D58DA4}"/>
              </a:ext>
            </a:extLst>
          </p:cNvPr>
          <p:cNvPicPr>
            <a:picLocks noChangeAspect="1"/>
          </p:cNvPicPr>
          <p:nvPr/>
        </p:nvPicPr>
        <p:blipFill>
          <a:blip r:embed="rId3"/>
          <a:stretch>
            <a:fillRect/>
          </a:stretch>
        </p:blipFill>
        <p:spPr>
          <a:xfrm>
            <a:off x="6984621" y="2704719"/>
            <a:ext cx="4271771" cy="3188589"/>
          </a:xfrm>
          <a:prstGeom prst="rect">
            <a:avLst/>
          </a:prstGeom>
        </p:spPr>
      </p:pic>
    </p:spTree>
    <p:extLst>
      <p:ext uri="{BB962C8B-B14F-4D97-AF65-F5344CB8AC3E}">
        <p14:creationId xmlns:p14="http://schemas.microsoft.com/office/powerpoint/2010/main" val="3199604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89874F-2E02-53C5-4705-CCAF228A1556}"/>
              </a:ext>
            </a:extLst>
          </p:cNvPr>
          <p:cNvSpPr>
            <a:spLocks noGrp="1"/>
          </p:cNvSpPr>
          <p:nvPr>
            <p:ph type="title"/>
          </p:nvPr>
        </p:nvSpPr>
        <p:spPr/>
        <p:txBody>
          <a:bodyPr/>
          <a:lstStyle/>
          <a:p>
            <a:r>
              <a:rPr lang="en-US" dirty="0"/>
              <a:t>Color coding</a:t>
            </a:r>
          </a:p>
        </p:txBody>
      </p:sp>
      <p:sp>
        <p:nvSpPr>
          <p:cNvPr id="4" name="Content Placeholder 3">
            <a:extLst>
              <a:ext uri="{FF2B5EF4-FFF2-40B4-BE49-F238E27FC236}">
                <a16:creationId xmlns:a16="http://schemas.microsoft.com/office/drawing/2014/main" id="{C6039D11-ADAC-3E42-29C2-5B3696C21AF3}"/>
              </a:ext>
            </a:extLst>
          </p:cNvPr>
          <p:cNvSpPr>
            <a:spLocks noGrp="1"/>
          </p:cNvSpPr>
          <p:nvPr>
            <p:ph sz="half" idx="1"/>
          </p:nvPr>
        </p:nvSpPr>
        <p:spPr>
          <a:xfrm>
            <a:off x="2231136" y="2638044"/>
            <a:ext cx="4122039" cy="3343656"/>
          </a:xfrm>
        </p:spPr>
        <p:txBody>
          <a:bodyPr>
            <a:normAutofit/>
          </a:bodyPr>
          <a:lstStyle/>
          <a:p>
            <a:r>
              <a:rPr lang="en-US" dirty="0"/>
              <a:t>The color-coding explanation can be written in </a:t>
            </a:r>
          </a:p>
          <a:p>
            <a:pPr lvl="1"/>
            <a:r>
              <a:rPr lang="en-US" dirty="0"/>
              <a:t>1) the comment of the annotation (see previous slide), or </a:t>
            </a:r>
          </a:p>
          <a:p>
            <a:pPr lvl="1"/>
            <a:r>
              <a:rPr lang="en-US" dirty="0"/>
              <a:t>2) can be written in the “Assignment Comments” for the paper, like the example here.</a:t>
            </a:r>
          </a:p>
        </p:txBody>
      </p:sp>
      <p:pic>
        <p:nvPicPr>
          <p:cNvPr id="7" name="Content Placeholder 6">
            <a:extLst>
              <a:ext uri="{FF2B5EF4-FFF2-40B4-BE49-F238E27FC236}">
                <a16:creationId xmlns:a16="http://schemas.microsoft.com/office/drawing/2014/main" id="{1700CC4F-92C3-B8C8-89AC-FFA9A47898FA}"/>
              </a:ext>
            </a:extLst>
          </p:cNvPr>
          <p:cNvPicPr>
            <a:picLocks noGrp="1" noChangeAspect="1"/>
          </p:cNvPicPr>
          <p:nvPr>
            <p:ph sz="half" idx="2"/>
          </p:nvPr>
        </p:nvPicPr>
        <p:blipFill>
          <a:blip r:embed="rId2"/>
          <a:stretch>
            <a:fillRect/>
          </a:stretch>
        </p:blipFill>
        <p:spPr>
          <a:xfrm>
            <a:off x="6841888" y="2495550"/>
            <a:ext cx="2890376" cy="4114800"/>
          </a:xfrm>
        </p:spPr>
      </p:pic>
    </p:spTree>
    <p:extLst>
      <p:ext uri="{BB962C8B-B14F-4D97-AF65-F5344CB8AC3E}">
        <p14:creationId xmlns:p14="http://schemas.microsoft.com/office/powerpoint/2010/main" val="2169071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89874F-2E02-53C5-4705-CCAF228A1556}"/>
              </a:ext>
            </a:extLst>
          </p:cNvPr>
          <p:cNvSpPr>
            <a:spLocks noGrp="1"/>
          </p:cNvSpPr>
          <p:nvPr>
            <p:ph type="title"/>
          </p:nvPr>
        </p:nvSpPr>
        <p:spPr/>
        <p:txBody>
          <a:bodyPr/>
          <a:lstStyle/>
          <a:p>
            <a:r>
              <a:rPr lang="en-US" dirty="0"/>
              <a:t>Color coding</a:t>
            </a:r>
          </a:p>
        </p:txBody>
      </p:sp>
      <p:sp>
        <p:nvSpPr>
          <p:cNvPr id="4" name="Content Placeholder 3">
            <a:extLst>
              <a:ext uri="{FF2B5EF4-FFF2-40B4-BE49-F238E27FC236}">
                <a16:creationId xmlns:a16="http://schemas.microsoft.com/office/drawing/2014/main" id="{C6039D11-ADAC-3E42-29C2-5B3696C21AF3}"/>
              </a:ext>
            </a:extLst>
          </p:cNvPr>
          <p:cNvSpPr>
            <a:spLocks noGrp="1"/>
          </p:cNvSpPr>
          <p:nvPr>
            <p:ph sz="half" idx="1"/>
          </p:nvPr>
        </p:nvSpPr>
        <p:spPr>
          <a:xfrm>
            <a:off x="2231136" y="2638044"/>
            <a:ext cx="4122039" cy="3343656"/>
          </a:xfrm>
        </p:spPr>
        <p:txBody>
          <a:bodyPr>
            <a:normAutofit/>
          </a:bodyPr>
          <a:lstStyle/>
          <a:p>
            <a:r>
              <a:rPr lang="en-US" dirty="0"/>
              <a:t>The color-coding explanation can be written in </a:t>
            </a:r>
          </a:p>
          <a:p>
            <a:pPr lvl="1"/>
            <a:r>
              <a:rPr lang="en-US" dirty="0"/>
              <a:t>1) the comment of the annotation (see previous slide), or </a:t>
            </a:r>
          </a:p>
          <a:p>
            <a:pPr lvl="1"/>
            <a:r>
              <a:rPr lang="en-US" dirty="0"/>
              <a:t>2) can be written in the “Assignment Comments” for the paper, like the example here.</a:t>
            </a:r>
          </a:p>
          <a:p>
            <a:pPr marL="0" indent="0">
              <a:buNone/>
            </a:pPr>
            <a:endParaRPr lang="en-US" dirty="0"/>
          </a:p>
          <a:p>
            <a:r>
              <a:rPr lang="en-US" dirty="0"/>
              <a:t>It is helpful to have a comment bank, or a comment frame, to copy and paste.</a:t>
            </a:r>
          </a:p>
        </p:txBody>
      </p:sp>
      <p:pic>
        <p:nvPicPr>
          <p:cNvPr id="7" name="Content Placeholder 6">
            <a:extLst>
              <a:ext uri="{FF2B5EF4-FFF2-40B4-BE49-F238E27FC236}">
                <a16:creationId xmlns:a16="http://schemas.microsoft.com/office/drawing/2014/main" id="{1700CC4F-92C3-B8C8-89AC-FFA9A47898FA}"/>
              </a:ext>
            </a:extLst>
          </p:cNvPr>
          <p:cNvPicPr>
            <a:picLocks noGrp="1" noChangeAspect="1"/>
          </p:cNvPicPr>
          <p:nvPr>
            <p:ph sz="half" idx="2"/>
          </p:nvPr>
        </p:nvPicPr>
        <p:blipFill>
          <a:blip r:embed="rId2"/>
          <a:stretch>
            <a:fillRect/>
          </a:stretch>
        </p:blipFill>
        <p:spPr>
          <a:xfrm>
            <a:off x="6841888" y="2495550"/>
            <a:ext cx="2890376" cy="4114800"/>
          </a:xfrm>
        </p:spPr>
      </p:pic>
    </p:spTree>
    <p:extLst>
      <p:ext uri="{BB962C8B-B14F-4D97-AF65-F5344CB8AC3E}">
        <p14:creationId xmlns:p14="http://schemas.microsoft.com/office/powerpoint/2010/main" val="1809004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89874F-2E02-53C5-4705-CCAF228A1556}"/>
              </a:ext>
            </a:extLst>
          </p:cNvPr>
          <p:cNvSpPr>
            <a:spLocks noGrp="1"/>
          </p:cNvSpPr>
          <p:nvPr>
            <p:ph type="title"/>
          </p:nvPr>
        </p:nvSpPr>
        <p:spPr/>
        <p:txBody>
          <a:bodyPr/>
          <a:lstStyle/>
          <a:p>
            <a:r>
              <a:rPr lang="en-US" dirty="0"/>
              <a:t>Annotation comments</a:t>
            </a:r>
          </a:p>
        </p:txBody>
      </p:sp>
      <p:sp>
        <p:nvSpPr>
          <p:cNvPr id="10" name="Content Placeholder 9">
            <a:extLst>
              <a:ext uri="{FF2B5EF4-FFF2-40B4-BE49-F238E27FC236}">
                <a16:creationId xmlns:a16="http://schemas.microsoft.com/office/drawing/2014/main" id="{1D05F03C-A1D9-CE53-7689-8DB703C85BB4}"/>
              </a:ext>
            </a:extLst>
          </p:cNvPr>
          <p:cNvSpPr>
            <a:spLocks noGrp="1"/>
          </p:cNvSpPr>
          <p:nvPr>
            <p:ph sz="half" idx="1"/>
          </p:nvPr>
        </p:nvSpPr>
        <p:spPr>
          <a:xfrm>
            <a:off x="1581912" y="2638044"/>
            <a:ext cx="4271771" cy="3515106"/>
          </a:xfrm>
        </p:spPr>
        <p:txBody>
          <a:bodyPr>
            <a:normAutofit/>
          </a:bodyPr>
          <a:lstStyle/>
          <a:p>
            <a:r>
              <a:rPr lang="en-US" dirty="0"/>
              <a:t>If the annotation is identifying a </a:t>
            </a:r>
            <a:r>
              <a:rPr lang="en-US" u="sng" dirty="0"/>
              <a:t>pattern</a:t>
            </a:r>
            <a:r>
              <a:rPr lang="en-US" dirty="0"/>
              <a:t> of error or weakness, write the feedback in the comment box of the first instance in the pattern.</a:t>
            </a:r>
          </a:p>
        </p:txBody>
      </p:sp>
      <p:pic>
        <p:nvPicPr>
          <p:cNvPr id="13" name="Content Placeholder 12">
            <a:extLst>
              <a:ext uri="{FF2B5EF4-FFF2-40B4-BE49-F238E27FC236}">
                <a16:creationId xmlns:a16="http://schemas.microsoft.com/office/drawing/2014/main" id="{EFA1E62B-491B-5D87-EE7C-ACE9E63CF870}"/>
              </a:ext>
            </a:extLst>
          </p:cNvPr>
          <p:cNvPicPr>
            <a:picLocks noGrp="1" noChangeAspect="1"/>
          </p:cNvPicPr>
          <p:nvPr>
            <p:ph sz="half" idx="2"/>
          </p:nvPr>
        </p:nvPicPr>
        <p:blipFill>
          <a:blip r:embed="rId2"/>
          <a:stretch>
            <a:fillRect/>
          </a:stretch>
        </p:blipFill>
        <p:spPr>
          <a:xfrm>
            <a:off x="6600258" y="2638425"/>
            <a:ext cx="4271771" cy="3535810"/>
          </a:xfrm>
        </p:spPr>
      </p:pic>
    </p:spTree>
    <p:extLst>
      <p:ext uri="{BB962C8B-B14F-4D97-AF65-F5344CB8AC3E}">
        <p14:creationId xmlns:p14="http://schemas.microsoft.com/office/powerpoint/2010/main" val="2031051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89874F-2E02-53C5-4705-CCAF228A1556}"/>
              </a:ext>
            </a:extLst>
          </p:cNvPr>
          <p:cNvSpPr>
            <a:spLocks noGrp="1"/>
          </p:cNvSpPr>
          <p:nvPr>
            <p:ph type="title"/>
          </p:nvPr>
        </p:nvSpPr>
        <p:spPr/>
        <p:txBody>
          <a:bodyPr/>
          <a:lstStyle/>
          <a:p>
            <a:r>
              <a:rPr lang="en-US" dirty="0"/>
              <a:t>Annotation comments</a:t>
            </a:r>
          </a:p>
        </p:txBody>
      </p:sp>
      <p:sp>
        <p:nvSpPr>
          <p:cNvPr id="10" name="Content Placeholder 9">
            <a:extLst>
              <a:ext uri="{FF2B5EF4-FFF2-40B4-BE49-F238E27FC236}">
                <a16:creationId xmlns:a16="http://schemas.microsoft.com/office/drawing/2014/main" id="{1D05F03C-A1D9-CE53-7689-8DB703C85BB4}"/>
              </a:ext>
            </a:extLst>
          </p:cNvPr>
          <p:cNvSpPr>
            <a:spLocks noGrp="1"/>
          </p:cNvSpPr>
          <p:nvPr>
            <p:ph sz="half" idx="1"/>
          </p:nvPr>
        </p:nvSpPr>
        <p:spPr>
          <a:xfrm>
            <a:off x="1581912" y="2638044"/>
            <a:ext cx="4271771" cy="3515106"/>
          </a:xfrm>
        </p:spPr>
        <p:txBody>
          <a:bodyPr>
            <a:normAutofit/>
          </a:bodyPr>
          <a:lstStyle/>
          <a:p>
            <a:r>
              <a:rPr lang="en-US" dirty="0"/>
              <a:t>If the annotation is identifying a </a:t>
            </a:r>
            <a:r>
              <a:rPr lang="en-US" u="sng" dirty="0"/>
              <a:t>pattern</a:t>
            </a:r>
            <a:r>
              <a:rPr lang="en-US" dirty="0"/>
              <a:t> of error or weakness, write the feedback in the comment box of the first instance in the pattern.</a:t>
            </a:r>
          </a:p>
          <a:p>
            <a:r>
              <a:rPr lang="en-US" dirty="0"/>
              <a:t>After this, mark the problem with the annotation tool, but no further comments are needed.</a:t>
            </a:r>
          </a:p>
        </p:txBody>
      </p:sp>
      <p:pic>
        <p:nvPicPr>
          <p:cNvPr id="13" name="Content Placeholder 12">
            <a:extLst>
              <a:ext uri="{FF2B5EF4-FFF2-40B4-BE49-F238E27FC236}">
                <a16:creationId xmlns:a16="http://schemas.microsoft.com/office/drawing/2014/main" id="{EFA1E62B-491B-5D87-EE7C-ACE9E63CF870}"/>
              </a:ext>
            </a:extLst>
          </p:cNvPr>
          <p:cNvPicPr>
            <a:picLocks noGrp="1" noChangeAspect="1"/>
          </p:cNvPicPr>
          <p:nvPr>
            <p:ph sz="half" idx="2"/>
          </p:nvPr>
        </p:nvPicPr>
        <p:blipFill>
          <a:blip r:embed="rId2"/>
          <a:stretch>
            <a:fillRect/>
          </a:stretch>
        </p:blipFill>
        <p:spPr>
          <a:xfrm>
            <a:off x="6600258" y="2638425"/>
            <a:ext cx="4271771" cy="3535810"/>
          </a:xfrm>
        </p:spPr>
      </p:pic>
    </p:spTree>
    <p:extLst>
      <p:ext uri="{BB962C8B-B14F-4D97-AF65-F5344CB8AC3E}">
        <p14:creationId xmlns:p14="http://schemas.microsoft.com/office/powerpoint/2010/main" val="2800615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89874F-2E02-53C5-4705-CCAF228A1556}"/>
              </a:ext>
            </a:extLst>
          </p:cNvPr>
          <p:cNvSpPr>
            <a:spLocks noGrp="1"/>
          </p:cNvSpPr>
          <p:nvPr>
            <p:ph type="title"/>
          </p:nvPr>
        </p:nvSpPr>
        <p:spPr/>
        <p:txBody>
          <a:bodyPr/>
          <a:lstStyle/>
          <a:p>
            <a:r>
              <a:rPr lang="en-US" dirty="0"/>
              <a:t>Annotation comments</a:t>
            </a:r>
          </a:p>
        </p:txBody>
      </p:sp>
      <p:sp>
        <p:nvSpPr>
          <p:cNvPr id="10" name="Content Placeholder 9">
            <a:extLst>
              <a:ext uri="{FF2B5EF4-FFF2-40B4-BE49-F238E27FC236}">
                <a16:creationId xmlns:a16="http://schemas.microsoft.com/office/drawing/2014/main" id="{1D05F03C-A1D9-CE53-7689-8DB703C85BB4}"/>
              </a:ext>
            </a:extLst>
          </p:cNvPr>
          <p:cNvSpPr>
            <a:spLocks noGrp="1"/>
          </p:cNvSpPr>
          <p:nvPr>
            <p:ph sz="half" idx="1"/>
          </p:nvPr>
        </p:nvSpPr>
        <p:spPr>
          <a:xfrm>
            <a:off x="1581912" y="2638044"/>
            <a:ext cx="4271771" cy="3515106"/>
          </a:xfrm>
        </p:spPr>
        <p:txBody>
          <a:bodyPr>
            <a:normAutofit/>
          </a:bodyPr>
          <a:lstStyle/>
          <a:p>
            <a:r>
              <a:rPr lang="en-US" dirty="0"/>
              <a:t>If the annotation is identifying a </a:t>
            </a:r>
            <a:r>
              <a:rPr lang="en-US" u="sng" dirty="0"/>
              <a:t>pattern</a:t>
            </a:r>
            <a:r>
              <a:rPr lang="en-US" dirty="0"/>
              <a:t> of error or weakness, write the feedback in the comment box of the first instance in the pattern.</a:t>
            </a:r>
          </a:p>
          <a:p>
            <a:r>
              <a:rPr lang="en-US" dirty="0"/>
              <a:t>After this, mark the problem with the annotation tool, but no further comments are needed.</a:t>
            </a:r>
          </a:p>
          <a:p>
            <a:r>
              <a:rPr lang="en-US" dirty="0"/>
              <a:t>Consider visual noise: in this example, the Pindrop is more effective than, for example, boxing each paragraph that lacks evidence.</a:t>
            </a:r>
          </a:p>
        </p:txBody>
      </p:sp>
      <p:pic>
        <p:nvPicPr>
          <p:cNvPr id="13" name="Content Placeholder 12">
            <a:extLst>
              <a:ext uri="{FF2B5EF4-FFF2-40B4-BE49-F238E27FC236}">
                <a16:creationId xmlns:a16="http://schemas.microsoft.com/office/drawing/2014/main" id="{EFA1E62B-491B-5D87-EE7C-ACE9E63CF870}"/>
              </a:ext>
            </a:extLst>
          </p:cNvPr>
          <p:cNvPicPr>
            <a:picLocks noGrp="1" noChangeAspect="1"/>
          </p:cNvPicPr>
          <p:nvPr>
            <p:ph sz="half" idx="2"/>
          </p:nvPr>
        </p:nvPicPr>
        <p:blipFill>
          <a:blip r:embed="rId2"/>
          <a:stretch>
            <a:fillRect/>
          </a:stretch>
        </p:blipFill>
        <p:spPr>
          <a:xfrm>
            <a:off x="6600258" y="2638425"/>
            <a:ext cx="4271771" cy="3535810"/>
          </a:xfrm>
        </p:spPr>
      </p:pic>
    </p:spTree>
    <p:extLst>
      <p:ext uri="{BB962C8B-B14F-4D97-AF65-F5344CB8AC3E}">
        <p14:creationId xmlns:p14="http://schemas.microsoft.com/office/powerpoint/2010/main" val="146336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B572EBB-72D6-0A57-56AD-E1FA8DEC4A40}"/>
              </a:ext>
            </a:extLst>
          </p:cNvPr>
          <p:cNvSpPr>
            <a:spLocks noGrp="1"/>
          </p:cNvSpPr>
          <p:nvPr>
            <p:ph type="body" idx="1"/>
          </p:nvPr>
        </p:nvSpPr>
        <p:spPr/>
        <p:txBody>
          <a:bodyPr/>
          <a:lstStyle/>
          <a:p>
            <a:r>
              <a:rPr lang="en-US" dirty="0"/>
              <a:t>Settings icon</a:t>
            </a:r>
          </a:p>
        </p:txBody>
      </p:sp>
      <p:pic>
        <p:nvPicPr>
          <p:cNvPr id="8" name="Content Placeholder 7">
            <a:extLst>
              <a:ext uri="{FF2B5EF4-FFF2-40B4-BE49-F238E27FC236}">
                <a16:creationId xmlns:a16="http://schemas.microsoft.com/office/drawing/2014/main" id="{CD16AEAA-06C6-16E1-4B65-48883C951612}"/>
              </a:ext>
            </a:extLst>
          </p:cNvPr>
          <p:cNvPicPr>
            <a:picLocks noGrp="1" noChangeAspect="1"/>
          </p:cNvPicPr>
          <p:nvPr>
            <p:ph sz="half" idx="2"/>
          </p:nvPr>
        </p:nvPicPr>
        <p:blipFill>
          <a:blip r:embed="rId2"/>
          <a:stretch>
            <a:fillRect/>
          </a:stretch>
        </p:blipFill>
        <p:spPr>
          <a:xfrm>
            <a:off x="1582738" y="3320376"/>
            <a:ext cx="4270375" cy="2242897"/>
          </a:xfrm>
        </p:spPr>
      </p:pic>
      <p:sp>
        <p:nvSpPr>
          <p:cNvPr id="12" name="Text Placeholder 11">
            <a:extLst>
              <a:ext uri="{FF2B5EF4-FFF2-40B4-BE49-F238E27FC236}">
                <a16:creationId xmlns:a16="http://schemas.microsoft.com/office/drawing/2014/main" id="{765D7161-A410-3FDC-87AA-1E02A4F4DA86}"/>
              </a:ext>
            </a:extLst>
          </p:cNvPr>
          <p:cNvSpPr>
            <a:spLocks noGrp="1"/>
          </p:cNvSpPr>
          <p:nvPr>
            <p:ph type="body" sz="quarter" idx="13"/>
          </p:nvPr>
        </p:nvSpPr>
        <p:spPr/>
        <p:txBody>
          <a:bodyPr/>
          <a:lstStyle/>
          <a:p>
            <a:endParaRPr lang="en-US" dirty="0"/>
          </a:p>
        </p:txBody>
      </p:sp>
      <p:sp>
        <p:nvSpPr>
          <p:cNvPr id="4" name="Title 3">
            <a:extLst>
              <a:ext uri="{FF2B5EF4-FFF2-40B4-BE49-F238E27FC236}">
                <a16:creationId xmlns:a16="http://schemas.microsoft.com/office/drawing/2014/main" id="{E9E3DCCF-7A6D-124D-0677-BB81780ECD34}"/>
              </a:ext>
            </a:extLst>
          </p:cNvPr>
          <p:cNvSpPr>
            <a:spLocks noGrp="1"/>
          </p:cNvSpPr>
          <p:nvPr>
            <p:ph type="title"/>
          </p:nvPr>
        </p:nvSpPr>
        <p:spPr/>
        <p:txBody>
          <a:bodyPr/>
          <a:lstStyle/>
          <a:p>
            <a:r>
              <a:rPr lang="en-US" dirty="0"/>
              <a:t>Settings</a:t>
            </a:r>
          </a:p>
        </p:txBody>
      </p:sp>
      <p:sp>
        <p:nvSpPr>
          <p:cNvPr id="14" name="Content Placeholder 13">
            <a:extLst>
              <a:ext uri="{FF2B5EF4-FFF2-40B4-BE49-F238E27FC236}">
                <a16:creationId xmlns:a16="http://schemas.microsoft.com/office/drawing/2014/main" id="{2B0991C5-3DC6-1798-B736-730AB71A2310}"/>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2124878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963-D681-E3B1-53F9-78828BAB7338}"/>
              </a:ext>
            </a:extLst>
          </p:cNvPr>
          <p:cNvSpPr>
            <a:spLocks noGrp="1"/>
          </p:cNvSpPr>
          <p:nvPr>
            <p:ph type="title"/>
          </p:nvPr>
        </p:nvSpPr>
        <p:spPr/>
        <p:txBody>
          <a:bodyPr/>
          <a:lstStyle/>
          <a:p>
            <a:r>
              <a:rPr lang="en-US" dirty="0"/>
              <a:t>annotation comments</a:t>
            </a:r>
          </a:p>
        </p:txBody>
      </p:sp>
      <p:sp>
        <p:nvSpPr>
          <p:cNvPr id="3" name="Content Placeholder 2">
            <a:extLst>
              <a:ext uri="{FF2B5EF4-FFF2-40B4-BE49-F238E27FC236}">
                <a16:creationId xmlns:a16="http://schemas.microsoft.com/office/drawing/2014/main" id="{96D3C9ED-0B5A-5E02-7AF8-AE066BCFFE05}"/>
              </a:ext>
            </a:extLst>
          </p:cNvPr>
          <p:cNvSpPr>
            <a:spLocks noGrp="1"/>
          </p:cNvSpPr>
          <p:nvPr>
            <p:ph sz="half" idx="1"/>
          </p:nvPr>
        </p:nvSpPr>
        <p:spPr>
          <a:xfrm>
            <a:off x="1581912" y="2638044"/>
            <a:ext cx="4952238" cy="3101982"/>
          </a:xfrm>
        </p:spPr>
        <p:txBody>
          <a:bodyPr/>
          <a:lstStyle/>
          <a:p>
            <a:pPr marL="0" indent="0" algn="ctr">
              <a:buNone/>
            </a:pPr>
            <a:r>
              <a:rPr lang="en-US" sz="1800" b="1" dirty="0">
                <a:solidFill>
                  <a:schemeClr val="tx1"/>
                </a:solidFill>
              </a:rPr>
              <a:t>Consider Providing Informational Links with In-Text Comments</a:t>
            </a:r>
          </a:p>
          <a:p>
            <a:endParaRPr lang="en-US" dirty="0"/>
          </a:p>
          <a:p>
            <a:endParaRPr lang="en-US" dirty="0"/>
          </a:p>
        </p:txBody>
      </p:sp>
      <p:sp>
        <p:nvSpPr>
          <p:cNvPr id="5" name="Content Placeholder 4">
            <a:extLst>
              <a:ext uri="{FF2B5EF4-FFF2-40B4-BE49-F238E27FC236}">
                <a16:creationId xmlns:a16="http://schemas.microsoft.com/office/drawing/2014/main" id="{1DECAD34-1608-9BEB-B5F2-9BC38CC6FD82}"/>
              </a:ext>
            </a:extLst>
          </p:cNvPr>
          <p:cNvSpPr>
            <a:spLocks noGrp="1"/>
          </p:cNvSpPr>
          <p:nvPr>
            <p:ph sz="half" idx="2"/>
          </p:nvPr>
        </p:nvSpPr>
        <p:spPr>
          <a:xfrm>
            <a:off x="6896925" y="3025020"/>
            <a:ext cx="3713163" cy="2686050"/>
          </a:xfrm>
          <a:prstGeom prst="wedgeRoundRectCallout">
            <a:avLst>
              <a:gd name="adj1" fmla="val -35040"/>
              <a:gd name="adj2" fmla="val 703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a:t>You are having trouble synthesizing your sources, which has resulted in unconvincing evidence for your thesis.  Please review synthesizing sources for your future essays: </a:t>
            </a:r>
            <a:r>
              <a:rPr lang="en-US" sz="14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https://www.simplypsychology.org/synthesising.html</a:t>
            </a:r>
          </a:p>
          <a:p>
            <a:pPr algn="ctr"/>
            <a:endParaRPr lang="en-US" dirty="0"/>
          </a:p>
        </p:txBody>
      </p:sp>
    </p:spTree>
    <p:extLst>
      <p:ext uri="{BB962C8B-B14F-4D97-AF65-F5344CB8AC3E}">
        <p14:creationId xmlns:p14="http://schemas.microsoft.com/office/powerpoint/2010/main" val="646684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A963-D681-E3B1-53F9-78828BAB7338}"/>
              </a:ext>
            </a:extLst>
          </p:cNvPr>
          <p:cNvSpPr>
            <a:spLocks noGrp="1"/>
          </p:cNvSpPr>
          <p:nvPr>
            <p:ph type="title"/>
          </p:nvPr>
        </p:nvSpPr>
        <p:spPr/>
        <p:txBody>
          <a:bodyPr/>
          <a:lstStyle/>
          <a:p>
            <a:r>
              <a:rPr lang="en-US" dirty="0"/>
              <a:t>annotation comments</a:t>
            </a:r>
          </a:p>
        </p:txBody>
      </p:sp>
      <p:sp>
        <p:nvSpPr>
          <p:cNvPr id="3" name="Content Placeholder 2">
            <a:extLst>
              <a:ext uri="{FF2B5EF4-FFF2-40B4-BE49-F238E27FC236}">
                <a16:creationId xmlns:a16="http://schemas.microsoft.com/office/drawing/2014/main" id="{96D3C9ED-0B5A-5E02-7AF8-AE066BCFFE05}"/>
              </a:ext>
            </a:extLst>
          </p:cNvPr>
          <p:cNvSpPr>
            <a:spLocks noGrp="1"/>
          </p:cNvSpPr>
          <p:nvPr>
            <p:ph sz="half" idx="1"/>
          </p:nvPr>
        </p:nvSpPr>
        <p:spPr>
          <a:xfrm>
            <a:off x="1581912" y="2638044"/>
            <a:ext cx="4952238" cy="3101982"/>
          </a:xfrm>
        </p:spPr>
        <p:txBody>
          <a:bodyPr/>
          <a:lstStyle/>
          <a:p>
            <a:pPr marL="0" indent="0" algn="ctr">
              <a:buNone/>
            </a:pPr>
            <a:r>
              <a:rPr lang="en-US" sz="1800" b="1" dirty="0">
                <a:solidFill>
                  <a:schemeClr val="tx1"/>
                </a:solidFill>
              </a:rPr>
              <a:t>Consider Providing Informational Links with In-Text Comments</a:t>
            </a:r>
          </a:p>
          <a:p>
            <a:endParaRPr lang="en-US" dirty="0"/>
          </a:p>
          <a:p>
            <a:r>
              <a:rPr lang="en-US" dirty="0"/>
              <a:t>Course text</a:t>
            </a:r>
            <a:endParaRPr lang="en-US" sz="1050" dirty="0"/>
          </a:p>
          <a:p>
            <a:r>
              <a:rPr lang="en-US" dirty="0"/>
              <a:t>Style Manual</a:t>
            </a:r>
          </a:p>
          <a:p>
            <a:r>
              <a:rPr lang="en-US" dirty="0"/>
              <a:t>Writing Center </a:t>
            </a:r>
            <a:r>
              <a:rPr lang="en-US" dirty="0">
                <a:hlinkClick r:id="rId2"/>
              </a:rPr>
              <a:t>“Homegrown Handouts”</a:t>
            </a:r>
            <a:endParaRPr lang="en-US" dirty="0"/>
          </a:p>
          <a:p>
            <a:pPr marL="0" indent="0">
              <a:buNone/>
            </a:pPr>
            <a:endParaRPr lang="en-US" dirty="0"/>
          </a:p>
          <a:p>
            <a:endParaRPr lang="en-US" dirty="0"/>
          </a:p>
        </p:txBody>
      </p:sp>
      <p:sp>
        <p:nvSpPr>
          <p:cNvPr id="5" name="Content Placeholder 4">
            <a:extLst>
              <a:ext uri="{FF2B5EF4-FFF2-40B4-BE49-F238E27FC236}">
                <a16:creationId xmlns:a16="http://schemas.microsoft.com/office/drawing/2014/main" id="{1DECAD34-1608-9BEB-B5F2-9BC38CC6FD82}"/>
              </a:ext>
            </a:extLst>
          </p:cNvPr>
          <p:cNvSpPr>
            <a:spLocks noGrp="1"/>
          </p:cNvSpPr>
          <p:nvPr>
            <p:ph sz="half" idx="2"/>
          </p:nvPr>
        </p:nvSpPr>
        <p:spPr>
          <a:xfrm>
            <a:off x="6896925" y="3025020"/>
            <a:ext cx="3713163" cy="2686050"/>
          </a:xfrm>
          <a:prstGeom prst="wedgeRoundRectCallout">
            <a:avLst>
              <a:gd name="adj1" fmla="val -35040"/>
              <a:gd name="adj2" fmla="val 703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dirty="0"/>
              <a:t>You are having trouble synthesizing your sources, which has resulted in unconvincing evidence for your thesis.  Please review synthesizing sources for your future essays: </a:t>
            </a:r>
            <a:r>
              <a:rPr lang="en-US" sz="14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https://www.simplypsychology.org/synthesising.html</a:t>
            </a:r>
          </a:p>
          <a:p>
            <a:pPr algn="ctr"/>
            <a:endParaRPr lang="en-US" dirty="0"/>
          </a:p>
        </p:txBody>
      </p:sp>
    </p:spTree>
    <p:extLst>
      <p:ext uri="{BB962C8B-B14F-4D97-AF65-F5344CB8AC3E}">
        <p14:creationId xmlns:p14="http://schemas.microsoft.com/office/powerpoint/2010/main" val="4111204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42EF-41F5-035D-D60A-43BA39737FF6}"/>
              </a:ext>
            </a:extLst>
          </p:cNvPr>
          <p:cNvSpPr>
            <a:spLocks noGrp="1"/>
          </p:cNvSpPr>
          <p:nvPr>
            <p:ph type="title"/>
          </p:nvPr>
        </p:nvSpPr>
        <p:spPr/>
        <p:txBody>
          <a:bodyPr/>
          <a:lstStyle/>
          <a:p>
            <a:r>
              <a:rPr lang="en-US" dirty="0"/>
              <a:t>Create a Comment bank</a:t>
            </a:r>
          </a:p>
        </p:txBody>
      </p:sp>
      <p:sp>
        <p:nvSpPr>
          <p:cNvPr id="3" name="Content Placeholder 2">
            <a:extLst>
              <a:ext uri="{FF2B5EF4-FFF2-40B4-BE49-F238E27FC236}">
                <a16:creationId xmlns:a16="http://schemas.microsoft.com/office/drawing/2014/main" id="{BDC16174-FFC4-1FF0-4C6B-EA5FC3975281}"/>
              </a:ext>
            </a:extLst>
          </p:cNvPr>
          <p:cNvSpPr>
            <a:spLocks noGrp="1"/>
          </p:cNvSpPr>
          <p:nvPr>
            <p:ph sz="half" idx="1"/>
          </p:nvPr>
        </p:nvSpPr>
        <p:spPr>
          <a:xfrm>
            <a:off x="1581911" y="2638044"/>
            <a:ext cx="5342763" cy="3101982"/>
          </a:xfrm>
        </p:spPr>
        <p:txBody>
          <a:bodyPr>
            <a:normAutofit/>
          </a:bodyPr>
          <a:lstStyle/>
          <a:p>
            <a:endParaRPr lang="en-US" sz="1800" dirty="0"/>
          </a:p>
          <a:p>
            <a:r>
              <a:rPr lang="en-US" sz="1800" dirty="0"/>
              <a:t>Create a document with complete comments, or sentence frames, or links, to copy/paste into </a:t>
            </a:r>
            <a:r>
              <a:rPr lang="en-US" sz="1800" dirty="0" err="1"/>
              <a:t>SpeedGrader</a:t>
            </a:r>
            <a:r>
              <a:rPr lang="en-US" sz="1800" dirty="0"/>
              <a:t> annotation comments. </a:t>
            </a:r>
          </a:p>
          <a:p>
            <a:endParaRPr lang="en-US" dirty="0"/>
          </a:p>
        </p:txBody>
      </p:sp>
      <p:sp>
        <p:nvSpPr>
          <p:cNvPr id="4" name="Content Placeholder 3">
            <a:extLst>
              <a:ext uri="{FF2B5EF4-FFF2-40B4-BE49-F238E27FC236}">
                <a16:creationId xmlns:a16="http://schemas.microsoft.com/office/drawing/2014/main" id="{06962CF2-F719-F570-62F3-52AB98BC5680}"/>
              </a:ext>
            </a:extLst>
          </p:cNvPr>
          <p:cNvSpPr>
            <a:spLocks noGrp="1"/>
          </p:cNvSpPr>
          <p:nvPr>
            <p:ph sz="half" idx="2"/>
          </p:nvPr>
        </p:nvSpPr>
        <p:spPr>
          <a:xfrm>
            <a:off x="7459602" y="3057525"/>
            <a:ext cx="3150487" cy="2682501"/>
          </a:xfrm>
        </p:spPr>
        <p:txBody>
          <a:bodyPr>
            <a:normAutofit/>
          </a:bodyPr>
          <a:lstStyle/>
          <a:p>
            <a:endParaRPr lang="en-US" dirty="0"/>
          </a:p>
        </p:txBody>
      </p:sp>
    </p:spTree>
    <p:extLst>
      <p:ext uri="{BB962C8B-B14F-4D97-AF65-F5344CB8AC3E}">
        <p14:creationId xmlns:p14="http://schemas.microsoft.com/office/powerpoint/2010/main" val="2830052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42EF-41F5-035D-D60A-43BA39737FF6}"/>
              </a:ext>
            </a:extLst>
          </p:cNvPr>
          <p:cNvSpPr>
            <a:spLocks noGrp="1"/>
          </p:cNvSpPr>
          <p:nvPr>
            <p:ph type="title"/>
          </p:nvPr>
        </p:nvSpPr>
        <p:spPr/>
        <p:txBody>
          <a:bodyPr/>
          <a:lstStyle/>
          <a:p>
            <a:r>
              <a:rPr lang="en-US" dirty="0"/>
              <a:t>Create a Comment bank</a:t>
            </a:r>
          </a:p>
        </p:txBody>
      </p:sp>
      <p:sp>
        <p:nvSpPr>
          <p:cNvPr id="3" name="Content Placeholder 2">
            <a:extLst>
              <a:ext uri="{FF2B5EF4-FFF2-40B4-BE49-F238E27FC236}">
                <a16:creationId xmlns:a16="http://schemas.microsoft.com/office/drawing/2014/main" id="{BDC16174-FFC4-1FF0-4C6B-EA5FC3975281}"/>
              </a:ext>
            </a:extLst>
          </p:cNvPr>
          <p:cNvSpPr>
            <a:spLocks noGrp="1"/>
          </p:cNvSpPr>
          <p:nvPr>
            <p:ph sz="half" idx="1"/>
          </p:nvPr>
        </p:nvSpPr>
        <p:spPr>
          <a:xfrm>
            <a:off x="1581911" y="2638044"/>
            <a:ext cx="5342763" cy="3101982"/>
          </a:xfrm>
        </p:spPr>
        <p:txBody>
          <a:bodyPr>
            <a:normAutofit/>
          </a:bodyPr>
          <a:lstStyle/>
          <a:p>
            <a:endParaRPr lang="en-US" sz="1800" dirty="0"/>
          </a:p>
          <a:p>
            <a:r>
              <a:rPr lang="en-US" sz="1800" dirty="0"/>
              <a:t>Create a document with complete comments, or sentence frames, or links, to copy/paste into </a:t>
            </a:r>
            <a:r>
              <a:rPr lang="en-US" sz="1800" dirty="0" err="1"/>
              <a:t>SpeedGrader</a:t>
            </a:r>
            <a:r>
              <a:rPr lang="en-US" sz="1800" dirty="0"/>
              <a:t> annotation comments. </a:t>
            </a:r>
          </a:p>
          <a:p>
            <a:pPr lvl="1"/>
            <a:r>
              <a:rPr lang="en-US" dirty="0"/>
              <a:t>Note:  A comment bank can become unwieldy if you let it.  Make sure your bank is focused on what is most important in the assignment.</a:t>
            </a:r>
          </a:p>
          <a:p>
            <a:pPr marL="0" indent="0">
              <a:buNone/>
            </a:pPr>
            <a:endParaRPr lang="en-US" sz="1800" dirty="0"/>
          </a:p>
          <a:p>
            <a:endParaRPr lang="en-US" dirty="0"/>
          </a:p>
        </p:txBody>
      </p:sp>
      <p:sp>
        <p:nvSpPr>
          <p:cNvPr id="4" name="Content Placeholder 3">
            <a:extLst>
              <a:ext uri="{FF2B5EF4-FFF2-40B4-BE49-F238E27FC236}">
                <a16:creationId xmlns:a16="http://schemas.microsoft.com/office/drawing/2014/main" id="{06962CF2-F719-F570-62F3-52AB98BC5680}"/>
              </a:ext>
            </a:extLst>
          </p:cNvPr>
          <p:cNvSpPr>
            <a:spLocks noGrp="1"/>
          </p:cNvSpPr>
          <p:nvPr>
            <p:ph sz="half" idx="2"/>
          </p:nvPr>
        </p:nvSpPr>
        <p:spPr>
          <a:xfrm>
            <a:off x="7458075" y="3057525"/>
            <a:ext cx="3150487" cy="2682501"/>
          </a:xfrm>
        </p:spPr>
        <p:txBody>
          <a:bodyPr>
            <a:normAutofit/>
          </a:bodyPr>
          <a:lstStyle/>
          <a:p>
            <a:endParaRPr lang="en-US" dirty="0"/>
          </a:p>
        </p:txBody>
      </p:sp>
    </p:spTree>
    <p:extLst>
      <p:ext uri="{BB962C8B-B14F-4D97-AF65-F5344CB8AC3E}">
        <p14:creationId xmlns:p14="http://schemas.microsoft.com/office/powerpoint/2010/main" val="893952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D42EF-41F5-035D-D60A-43BA39737FF6}"/>
              </a:ext>
            </a:extLst>
          </p:cNvPr>
          <p:cNvSpPr>
            <a:spLocks noGrp="1"/>
          </p:cNvSpPr>
          <p:nvPr>
            <p:ph type="title"/>
          </p:nvPr>
        </p:nvSpPr>
        <p:spPr/>
        <p:txBody>
          <a:bodyPr/>
          <a:lstStyle/>
          <a:p>
            <a:r>
              <a:rPr lang="en-US" dirty="0"/>
              <a:t>Create a Comment bank</a:t>
            </a:r>
          </a:p>
        </p:txBody>
      </p:sp>
      <p:sp>
        <p:nvSpPr>
          <p:cNvPr id="3" name="Content Placeholder 2">
            <a:extLst>
              <a:ext uri="{FF2B5EF4-FFF2-40B4-BE49-F238E27FC236}">
                <a16:creationId xmlns:a16="http://schemas.microsoft.com/office/drawing/2014/main" id="{BDC16174-FFC4-1FF0-4C6B-EA5FC3975281}"/>
              </a:ext>
            </a:extLst>
          </p:cNvPr>
          <p:cNvSpPr>
            <a:spLocks noGrp="1"/>
          </p:cNvSpPr>
          <p:nvPr>
            <p:ph sz="half" idx="1"/>
          </p:nvPr>
        </p:nvSpPr>
        <p:spPr>
          <a:xfrm>
            <a:off x="1581911" y="2638044"/>
            <a:ext cx="5342763" cy="3101982"/>
          </a:xfrm>
        </p:spPr>
        <p:txBody>
          <a:bodyPr>
            <a:normAutofit/>
          </a:bodyPr>
          <a:lstStyle/>
          <a:p>
            <a:endParaRPr lang="en-US" sz="1800" dirty="0"/>
          </a:p>
          <a:p>
            <a:r>
              <a:rPr lang="en-US" sz="1800" dirty="0"/>
              <a:t>Create a document with complete comments, or sentence frames, or links, to copy/paste into </a:t>
            </a:r>
            <a:r>
              <a:rPr lang="en-US" sz="1800" dirty="0" err="1"/>
              <a:t>SpeedGrader</a:t>
            </a:r>
            <a:r>
              <a:rPr lang="en-US" sz="1800" dirty="0"/>
              <a:t> annotation comments. </a:t>
            </a:r>
          </a:p>
          <a:p>
            <a:pPr lvl="1"/>
            <a:r>
              <a:rPr lang="en-US" dirty="0"/>
              <a:t>Note:  A comment bank can become unwieldy if you let it.  Make sure your bank is focused on what is most important in the assignment.</a:t>
            </a:r>
          </a:p>
          <a:p>
            <a:pPr marL="0" indent="0">
              <a:buNone/>
            </a:pPr>
            <a:endParaRPr lang="en-US" sz="1800" dirty="0"/>
          </a:p>
          <a:p>
            <a:r>
              <a:rPr lang="en-US" sz="1800" dirty="0"/>
              <a:t>When possible, borrow language from the rubric.</a:t>
            </a:r>
          </a:p>
          <a:p>
            <a:endParaRPr lang="en-US" dirty="0"/>
          </a:p>
        </p:txBody>
      </p:sp>
      <p:sp>
        <p:nvSpPr>
          <p:cNvPr id="4" name="Content Placeholder 3">
            <a:extLst>
              <a:ext uri="{FF2B5EF4-FFF2-40B4-BE49-F238E27FC236}">
                <a16:creationId xmlns:a16="http://schemas.microsoft.com/office/drawing/2014/main" id="{06962CF2-F719-F570-62F3-52AB98BC5680}"/>
              </a:ext>
            </a:extLst>
          </p:cNvPr>
          <p:cNvSpPr>
            <a:spLocks noGrp="1"/>
          </p:cNvSpPr>
          <p:nvPr>
            <p:ph sz="half" idx="2"/>
          </p:nvPr>
        </p:nvSpPr>
        <p:spPr>
          <a:xfrm>
            <a:off x="7458075" y="3057525"/>
            <a:ext cx="3150487" cy="2682501"/>
          </a:xfrm>
        </p:spPr>
        <p:txBody>
          <a:bodyPr>
            <a:normAutofit/>
          </a:bodyPr>
          <a:lstStyle/>
          <a:p>
            <a:pPr marL="0" indent="0">
              <a:buNone/>
            </a:pPr>
            <a:endParaRPr lang="en-US" sz="1800" i="1" dirty="0">
              <a:solidFill>
                <a:srgbClr val="0070C0"/>
              </a:solidFill>
            </a:endParaRPr>
          </a:p>
          <a:p>
            <a:pPr marL="0" indent="0">
              <a:buNone/>
            </a:pPr>
            <a:r>
              <a:rPr lang="en-US" sz="1800" i="1" dirty="0">
                <a:solidFill>
                  <a:srgbClr val="0070C0"/>
                </a:solidFill>
              </a:rPr>
              <a:t>“Pattern of error = sentence fragments.  Please review this issue </a:t>
            </a:r>
            <a:r>
              <a:rPr lang="en-US" sz="1800" i="1" dirty="0">
                <a:solidFill>
                  <a:srgbClr val="FFC000"/>
                </a:solidFill>
                <a:hlinkClick r:id="rId2">
                  <a:extLst>
                    <a:ext uri="{A12FA001-AC4F-418D-AE19-62706E023703}">
                      <ahyp:hlinkClr xmlns:ahyp="http://schemas.microsoft.com/office/drawing/2018/hyperlinkcolor" val="tx"/>
                    </a:ext>
                  </a:extLst>
                </a:hlinkClick>
              </a:rPr>
              <a:t>here</a:t>
            </a:r>
            <a:r>
              <a:rPr lang="en-US" sz="1800" i="1" dirty="0">
                <a:solidFill>
                  <a:srgbClr val="FFC000"/>
                </a:solidFill>
              </a:rPr>
              <a:t>,</a:t>
            </a:r>
            <a:r>
              <a:rPr lang="en-US" sz="1800" i="1" dirty="0">
                <a:solidFill>
                  <a:srgbClr val="0070C0"/>
                </a:solidFill>
              </a:rPr>
              <a:t> and proofread your next essay for this error.  Let me know if you need help with this.”</a:t>
            </a:r>
          </a:p>
          <a:p>
            <a:endParaRPr lang="en-US" dirty="0"/>
          </a:p>
        </p:txBody>
      </p:sp>
    </p:spTree>
    <p:extLst>
      <p:ext uri="{BB962C8B-B14F-4D97-AF65-F5344CB8AC3E}">
        <p14:creationId xmlns:p14="http://schemas.microsoft.com/office/powerpoint/2010/main" val="2938880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4789BD-EBBD-0998-7CBC-18275BA1AAC8}"/>
              </a:ext>
            </a:extLst>
          </p:cNvPr>
          <p:cNvSpPr>
            <a:spLocks noGrp="1"/>
          </p:cNvSpPr>
          <p:nvPr>
            <p:ph type="title"/>
          </p:nvPr>
        </p:nvSpPr>
        <p:spPr/>
        <p:txBody>
          <a:bodyPr/>
          <a:lstStyle/>
          <a:p>
            <a:r>
              <a:rPr lang="en-US" dirty="0"/>
              <a:t>Important to note</a:t>
            </a:r>
          </a:p>
        </p:txBody>
      </p:sp>
      <p:sp>
        <p:nvSpPr>
          <p:cNvPr id="7" name="Content Placeholder 6">
            <a:extLst>
              <a:ext uri="{FF2B5EF4-FFF2-40B4-BE49-F238E27FC236}">
                <a16:creationId xmlns:a16="http://schemas.microsoft.com/office/drawing/2014/main" id="{E2AE1F73-3883-9F9C-0521-93E92E30A380}"/>
              </a:ext>
            </a:extLst>
          </p:cNvPr>
          <p:cNvSpPr>
            <a:spLocks noGrp="1"/>
          </p:cNvSpPr>
          <p:nvPr>
            <p:ph sz="half" idx="1"/>
          </p:nvPr>
        </p:nvSpPr>
        <p:spPr/>
        <p:txBody>
          <a:bodyPr/>
          <a:lstStyle/>
          <a:p>
            <a:pPr marL="0" indent="0">
              <a:buNone/>
            </a:pPr>
            <a:r>
              <a:rPr lang="en-US" dirty="0"/>
              <a:t>1.  The annotation tools are not available if the student submits the assignment as a “text” entry.</a:t>
            </a:r>
          </a:p>
          <a:p>
            <a:pPr marL="0" indent="0">
              <a:buNone/>
            </a:pPr>
            <a:endParaRPr lang="en-US" dirty="0"/>
          </a:p>
        </p:txBody>
      </p:sp>
      <p:sp>
        <p:nvSpPr>
          <p:cNvPr id="8" name="Content Placeholder 7">
            <a:extLst>
              <a:ext uri="{FF2B5EF4-FFF2-40B4-BE49-F238E27FC236}">
                <a16:creationId xmlns:a16="http://schemas.microsoft.com/office/drawing/2014/main" id="{2FAC20D6-461F-5573-E77A-352BB54AA872}"/>
              </a:ext>
            </a:extLst>
          </p:cNvPr>
          <p:cNvSpPr>
            <a:spLocks noGrp="1"/>
          </p:cNvSpPr>
          <p:nvPr>
            <p:ph sz="half" idx="2"/>
          </p:nvPr>
        </p:nvSpPr>
        <p:spPr/>
        <p:txBody>
          <a:bodyPr/>
          <a:lstStyle/>
          <a:p>
            <a:pPr marL="0" indent="0">
              <a:buNone/>
            </a:pPr>
            <a:endParaRPr lang="en-US" dirty="0"/>
          </a:p>
        </p:txBody>
      </p:sp>
      <p:pic>
        <p:nvPicPr>
          <p:cNvPr id="12" name="Picture 11">
            <a:extLst>
              <a:ext uri="{FF2B5EF4-FFF2-40B4-BE49-F238E27FC236}">
                <a16:creationId xmlns:a16="http://schemas.microsoft.com/office/drawing/2014/main" id="{EB6D3E7A-4868-EFBB-FCAD-5CDE9DF0DBB1}"/>
              </a:ext>
            </a:extLst>
          </p:cNvPr>
          <p:cNvPicPr>
            <a:picLocks noChangeAspect="1"/>
          </p:cNvPicPr>
          <p:nvPr/>
        </p:nvPicPr>
        <p:blipFill>
          <a:blip r:embed="rId2"/>
          <a:stretch>
            <a:fillRect/>
          </a:stretch>
        </p:blipFill>
        <p:spPr>
          <a:xfrm>
            <a:off x="1681757" y="3695304"/>
            <a:ext cx="4171926" cy="2819796"/>
          </a:xfrm>
          <a:prstGeom prst="rect">
            <a:avLst/>
          </a:prstGeom>
        </p:spPr>
      </p:pic>
    </p:spTree>
    <p:extLst>
      <p:ext uri="{BB962C8B-B14F-4D97-AF65-F5344CB8AC3E}">
        <p14:creationId xmlns:p14="http://schemas.microsoft.com/office/powerpoint/2010/main" val="1305502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4789BD-EBBD-0998-7CBC-18275BA1AAC8}"/>
              </a:ext>
            </a:extLst>
          </p:cNvPr>
          <p:cNvSpPr>
            <a:spLocks noGrp="1"/>
          </p:cNvSpPr>
          <p:nvPr>
            <p:ph type="title"/>
          </p:nvPr>
        </p:nvSpPr>
        <p:spPr/>
        <p:txBody>
          <a:bodyPr/>
          <a:lstStyle/>
          <a:p>
            <a:r>
              <a:rPr lang="en-US" dirty="0"/>
              <a:t>Important to note</a:t>
            </a:r>
          </a:p>
        </p:txBody>
      </p:sp>
      <p:sp>
        <p:nvSpPr>
          <p:cNvPr id="7" name="Content Placeholder 6">
            <a:extLst>
              <a:ext uri="{FF2B5EF4-FFF2-40B4-BE49-F238E27FC236}">
                <a16:creationId xmlns:a16="http://schemas.microsoft.com/office/drawing/2014/main" id="{E2AE1F73-3883-9F9C-0521-93E92E30A380}"/>
              </a:ext>
            </a:extLst>
          </p:cNvPr>
          <p:cNvSpPr>
            <a:spLocks noGrp="1"/>
          </p:cNvSpPr>
          <p:nvPr>
            <p:ph sz="half" idx="1"/>
          </p:nvPr>
        </p:nvSpPr>
        <p:spPr/>
        <p:txBody>
          <a:bodyPr/>
          <a:lstStyle/>
          <a:p>
            <a:pPr marL="0" indent="0">
              <a:buNone/>
            </a:pPr>
            <a:r>
              <a:rPr lang="en-US" dirty="0"/>
              <a:t>1.  The annotation tools are not available if the student submits the assignment as a “text” entry.</a:t>
            </a:r>
          </a:p>
          <a:p>
            <a:pPr marL="0" indent="0">
              <a:buNone/>
            </a:pPr>
            <a:endParaRPr lang="en-US" dirty="0"/>
          </a:p>
        </p:txBody>
      </p:sp>
      <p:sp>
        <p:nvSpPr>
          <p:cNvPr id="8" name="Content Placeholder 7">
            <a:extLst>
              <a:ext uri="{FF2B5EF4-FFF2-40B4-BE49-F238E27FC236}">
                <a16:creationId xmlns:a16="http://schemas.microsoft.com/office/drawing/2014/main" id="{2FAC20D6-461F-5573-E77A-352BB54AA872}"/>
              </a:ext>
            </a:extLst>
          </p:cNvPr>
          <p:cNvSpPr>
            <a:spLocks noGrp="1"/>
          </p:cNvSpPr>
          <p:nvPr>
            <p:ph sz="half" idx="2"/>
          </p:nvPr>
        </p:nvSpPr>
        <p:spPr/>
        <p:txBody>
          <a:bodyPr/>
          <a:lstStyle/>
          <a:p>
            <a:pPr marL="342900" indent="-342900">
              <a:buAutoNum type="arabicPeriod" startAt="2"/>
            </a:pPr>
            <a:r>
              <a:rPr lang="en-US" dirty="0"/>
              <a:t>A comment bank is faster and easier with dual screens.</a:t>
            </a:r>
          </a:p>
          <a:p>
            <a:pPr marL="0" indent="0">
              <a:buNone/>
            </a:pPr>
            <a:endParaRPr lang="en-US" dirty="0"/>
          </a:p>
        </p:txBody>
      </p:sp>
      <p:pic>
        <p:nvPicPr>
          <p:cNvPr id="12" name="Picture 11">
            <a:extLst>
              <a:ext uri="{FF2B5EF4-FFF2-40B4-BE49-F238E27FC236}">
                <a16:creationId xmlns:a16="http://schemas.microsoft.com/office/drawing/2014/main" id="{EB6D3E7A-4868-EFBB-FCAD-5CDE9DF0DBB1}"/>
              </a:ext>
            </a:extLst>
          </p:cNvPr>
          <p:cNvPicPr>
            <a:picLocks noChangeAspect="1"/>
          </p:cNvPicPr>
          <p:nvPr/>
        </p:nvPicPr>
        <p:blipFill>
          <a:blip r:embed="rId2"/>
          <a:stretch>
            <a:fillRect/>
          </a:stretch>
        </p:blipFill>
        <p:spPr>
          <a:xfrm>
            <a:off x="1681757" y="3695304"/>
            <a:ext cx="4171926" cy="2819796"/>
          </a:xfrm>
          <a:prstGeom prst="rect">
            <a:avLst/>
          </a:prstGeom>
        </p:spPr>
      </p:pic>
      <p:pic>
        <p:nvPicPr>
          <p:cNvPr id="14" name="Picture 13">
            <a:extLst>
              <a:ext uri="{FF2B5EF4-FFF2-40B4-BE49-F238E27FC236}">
                <a16:creationId xmlns:a16="http://schemas.microsoft.com/office/drawing/2014/main" id="{E50894B8-C7CC-4C1F-EC1E-FB88EBEFB78A}"/>
              </a:ext>
            </a:extLst>
          </p:cNvPr>
          <p:cNvPicPr>
            <a:picLocks noChangeAspect="1"/>
          </p:cNvPicPr>
          <p:nvPr/>
        </p:nvPicPr>
        <p:blipFill>
          <a:blip r:embed="rId3"/>
          <a:stretch>
            <a:fillRect/>
          </a:stretch>
        </p:blipFill>
        <p:spPr>
          <a:xfrm>
            <a:off x="6681041" y="3695303"/>
            <a:ext cx="4270247" cy="2819795"/>
          </a:xfrm>
          <a:prstGeom prst="rect">
            <a:avLst/>
          </a:prstGeom>
        </p:spPr>
      </p:pic>
    </p:spTree>
    <p:extLst>
      <p:ext uri="{BB962C8B-B14F-4D97-AF65-F5344CB8AC3E}">
        <p14:creationId xmlns:p14="http://schemas.microsoft.com/office/powerpoint/2010/main" val="3360060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DC3972-B2DA-B42D-7A65-E50FA2D68527}"/>
              </a:ext>
            </a:extLst>
          </p:cNvPr>
          <p:cNvSpPr>
            <a:spLocks noGrp="1"/>
          </p:cNvSpPr>
          <p:nvPr>
            <p:ph type="title"/>
          </p:nvPr>
        </p:nvSpPr>
        <p:spPr/>
        <p:txBody>
          <a:bodyPr>
            <a:normAutofit fontScale="90000"/>
          </a:bodyPr>
          <a:lstStyle/>
          <a:p>
            <a:r>
              <a:rPr lang="en-US" dirty="0"/>
              <a:t>Culminating feedback: Assignment comments, media comments, and rubrics</a:t>
            </a:r>
          </a:p>
        </p:txBody>
      </p:sp>
      <p:sp>
        <p:nvSpPr>
          <p:cNvPr id="6" name="Text Placeholder 5">
            <a:extLst>
              <a:ext uri="{FF2B5EF4-FFF2-40B4-BE49-F238E27FC236}">
                <a16:creationId xmlns:a16="http://schemas.microsoft.com/office/drawing/2014/main" id="{72D9B465-B30D-38E6-0352-CEB3E553BE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0666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F6CAE3-92BA-7FEA-BFFE-890991D91628}"/>
              </a:ext>
            </a:extLst>
          </p:cNvPr>
          <p:cNvSpPr>
            <a:spLocks noGrp="1"/>
          </p:cNvSpPr>
          <p:nvPr>
            <p:ph type="title"/>
          </p:nvPr>
        </p:nvSpPr>
        <p:spPr/>
        <p:txBody>
          <a:bodyPr/>
          <a:lstStyle/>
          <a:p>
            <a:r>
              <a:rPr lang="en-US" dirty="0"/>
              <a:t>Assignment comments</a:t>
            </a:r>
          </a:p>
        </p:txBody>
      </p:sp>
      <p:sp>
        <p:nvSpPr>
          <p:cNvPr id="5" name="Content Placeholder 4">
            <a:extLst>
              <a:ext uri="{FF2B5EF4-FFF2-40B4-BE49-F238E27FC236}">
                <a16:creationId xmlns:a16="http://schemas.microsoft.com/office/drawing/2014/main" id="{D951342A-1B60-9C2D-C9F7-0EE507DF84D4}"/>
              </a:ext>
            </a:extLst>
          </p:cNvPr>
          <p:cNvSpPr>
            <a:spLocks noGrp="1"/>
          </p:cNvSpPr>
          <p:nvPr>
            <p:ph sz="half" idx="1"/>
          </p:nvPr>
        </p:nvSpPr>
        <p:spPr/>
        <p:txBody>
          <a:bodyPr>
            <a:normAutofit/>
          </a:bodyPr>
          <a:lstStyle/>
          <a:p>
            <a:pPr marL="0" indent="0">
              <a:buNone/>
            </a:pPr>
            <a:r>
              <a:rPr lang="en-US" b="1" dirty="0"/>
              <a:t>Best Practices</a:t>
            </a:r>
          </a:p>
          <a:p>
            <a:r>
              <a:rPr lang="en-US" dirty="0"/>
              <a:t>Begins with a strength </a:t>
            </a:r>
          </a:p>
          <a:p>
            <a:pPr marL="0" indent="0">
              <a:buNone/>
            </a:pPr>
            <a:endParaRPr lang="en-US" dirty="0"/>
          </a:p>
          <a:p>
            <a:pPr marL="0" indent="0">
              <a:buNone/>
            </a:pPr>
            <a:endParaRPr lang="en-US" dirty="0"/>
          </a:p>
          <a:p>
            <a:r>
              <a:rPr lang="en-US" dirty="0"/>
              <a:t>Has an organizational strategy</a:t>
            </a:r>
          </a:p>
          <a:p>
            <a:pPr lvl="1"/>
            <a:r>
              <a:rPr lang="en-US" dirty="0"/>
              <a:t>For example, critique of content followed by critique of prose</a:t>
            </a:r>
          </a:p>
          <a:p>
            <a:endParaRPr lang="en-US" dirty="0"/>
          </a:p>
        </p:txBody>
      </p:sp>
      <p:sp>
        <p:nvSpPr>
          <p:cNvPr id="8" name="Content Placeholder 7">
            <a:extLst>
              <a:ext uri="{FF2B5EF4-FFF2-40B4-BE49-F238E27FC236}">
                <a16:creationId xmlns:a16="http://schemas.microsoft.com/office/drawing/2014/main" id="{85BD11A4-1F54-39A6-61D5-83C41105B0EC}"/>
              </a:ext>
            </a:extLst>
          </p:cNvPr>
          <p:cNvSpPr>
            <a:spLocks noGrp="1"/>
          </p:cNvSpPr>
          <p:nvPr>
            <p:ph sz="half" idx="2"/>
          </p:nvPr>
        </p:nvSpPr>
        <p:spPr>
          <a:xfrm>
            <a:off x="6338315" y="2638044"/>
            <a:ext cx="4270247" cy="2943606"/>
          </a:xfrm>
        </p:spPr>
        <p:txBody>
          <a:bodyPr>
            <a:normAutofit/>
          </a:bodyPr>
          <a:lstStyle/>
          <a:p>
            <a:endParaRPr lang="en-US" dirty="0"/>
          </a:p>
        </p:txBody>
      </p:sp>
      <p:pic>
        <p:nvPicPr>
          <p:cNvPr id="7" name="Picture 6">
            <a:extLst>
              <a:ext uri="{FF2B5EF4-FFF2-40B4-BE49-F238E27FC236}">
                <a16:creationId xmlns:a16="http://schemas.microsoft.com/office/drawing/2014/main" id="{13A3F79F-9939-75E4-6AF2-0063CB6E12EC}"/>
              </a:ext>
            </a:extLst>
          </p:cNvPr>
          <p:cNvPicPr>
            <a:picLocks noChangeAspect="1"/>
          </p:cNvPicPr>
          <p:nvPr/>
        </p:nvPicPr>
        <p:blipFill>
          <a:blip r:embed="rId2"/>
          <a:stretch>
            <a:fillRect/>
          </a:stretch>
        </p:blipFill>
        <p:spPr>
          <a:xfrm>
            <a:off x="4257675" y="2862262"/>
            <a:ext cx="1038225" cy="1038225"/>
          </a:xfrm>
          <a:prstGeom prst="rect">
            <a:avLst/>
          </a:prstGeom>
        </p:spPr>
      </p:pic>
    </p:spTree>
    <p:extLst>
      <p:ext uri="{BB962C8B-B14F-4D97-AF65-F5344CB8AC3E}">
        <p14:creationId xmlns:p14="http://schemas.microsoft.com/office/powerpoint/2010/main" val="2714062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F6CAE3-92BA-7FEA-BFFE-890991D91628}"/>
              </a:ext>
            </a:extLst>
          </p:cNvPr>
          <p:cNvSpPr>
            <a:spLocks noGrp="1"/>
          </p:cNvSpPr>
          <p:nvPr>
            <p:ph type="title"/>
          </p:nvPr>
        </p:nvSpPr>
        <p:spPr/>
        <p:txBody>
          <a:bodyPr/>
          <a:lstStyle/>
          <a:p>
            <a:r>
              <a:rPr lang="en-US" dirty="0"/>
              <a:t>Assignment comments</a:t>
            </a:r>
          </a:p>
        </p:txBody>
      </p:sp>
      <p:sp>
        <p:nvSpPr>
          <p:cNvPr id="5" name="Content Placeholder 4">
            <a:extLst>
              <a:ext uri="{FF2B5EF4-FFF2-40B4-BE49-F238E27FC236}">
                <a16:creationId xmlns:a16="http://schemas.microsoft.com/office/drawing/2014/main" id="{D951342A-1B60-9C2D-C9F7-0EE507DF84D4}"/>
              </a:ext>
            </a:extLst>
          </p:cNvPr>
          <p:cNvSpPr>
            <a:spLocks noGrp="1"/>
          </p:cNvSpPr>
          <p:nvPr>
            <p:ph sz="half" idx="1"/>
          </p:nvPr>
        </p:nvSpPr>
        <p:spPr/>
        <p:txBody>
          <a:bodyPr>
            <a:normAutofit/>
          </a:bodyPr>
          <a:lstStyle/>
          <a:p>
            <a:pPr marL="0" indent="0">
              <a:buNone/>
            </a:pPr>
            <a:r>
              <a:rPr lang="en-US" b="1" dirty="0"/>
              <a:t>Best Practices</a:t>
            </a:r>
          </a:p>
          <a:p>
            <a:r>
              <a:rPr lang="en-US" dirty="0"/>
              <a:t>Begins with a strength </a:t>
            </a:r>
          </a:p>
          <a:p>
            <a:pPr marL="0" indent="0">
              <a:buNone/>
            </a:pPr>
            <a:endParaRPr lang="en-US" dirty="0"/>
          </a:p>
          <a:p>
            <a:pPr marL="0" indent="0">
              <a:buNone/>
            </a:pPr>
            <a:endParaRPr lang="en-US" dirty="0"/>
          </a:p>
          <a:p>
            <a:r>
              <a:rPr lang="en-US" dirty="0"/>
              <a:t>Has an organizational strategy</a:t>
            </a:r>
          </a:p>
          <a:p>
            <a:pPr lvl="1"/>
            <a:r>
              <a:rPr lang="en-US" dirty="0"/>
              <a:t>For example, critique of content followed by critique of prose</a:t>
            </a:r>
          </a:p>
          <a:p>
            <a:endParaRPr lang="en-US" dirty="0"/>
          </a:p>
        </p:txBody>
      </p:sp>
      <p:sp>
        <p:nvSpPr>
          <p:cNvPr id="8" name="Content Placeholder 7">
            <a:extLst>
              <a:ext uri="{FF2B5EF4-FFF2-40B4-BE49-F238E27FC236}">
                <a16:creationId xmlns:a16="http://schemas.microsoft.com/office/drawing/2014/main" id="{85BD11A4-1F54-39A6-61D5-83C41105B0EC}"/>
              </a:ext>
            </a:extLst>
          </p:cNvPr>
          <p:cNvSpPr>
            <a:spLocks noGrp="1"/>
          </p:cNvSpPr>
          <p:nvPr>
            <p:ph sz="half" idx="2"/>
          </p:nvPr>
        </p:nvSpPr>
        <p:spPr>
          <a:xfrm>
            <a:off x="6338315" y="2638044"/>
            <a:ext cx="4270247" cy="2943606"/>
          </a:xfrm>
        </p:spPr>
        <p:txBody>
          <a:bodyPr>
            <a:normAutofit/>
          </a:bodyPr>
          <a:lstStyle/>
          <a:p>
            <a:endParaRPr lang="en-US" dirty="0"/>
          </a:p>
        </p:txBody>
      </p:sp>
      <p:pic>
        <p:nvPicPr>
          <p:cNvPr id="7" name="Picture 6">
            <a:extLst>
              <a:ext uri="{FF2B5EF4-FFF2-40B4-BE49-F238E27FC236}">
                <a16:creationId xmlns:a16="http://schemas.microsoft.com/office/drawing/2014/main" id="{13A3F79F-9939-75E4-6AF2-0063CB6E12EC}"/>
              </a:ext>
            </a:extLst>
          </p:cNvPr>
          <p:cNvPicPr>
            <a:picLocks noChangeAspect="1"/>
          </p:cNvPicPr>
          <p:nvPr/>
        </p:nvPicPr>
        <p:blipFill>
          <a:blip r:embed="rId2"/>
          <a:stretch>
            <a:fillRect/>
          </a:stretch>
        </p:blipFill>
        <p:spPr>
          <a:xfrm>
            <a:off x="4257675" y="2862262"/>
            <a:ext cx="1038225" cy="1038225"/>
          </a:xfrm>
          <a:prstGeom prst="rect">
            <a:avLst/>
          </a:prstGeom>
        </p:spPr>
      </p:pic>
      <p:sp>
        <p:nvSpPr>
          <p:cNvPr id="9" name="Frame 8">
            <a:extLst>
              <a:ext uri="{FF2B5EF4-FFF2-40B4-BE49-F238E27FC236}">
                <a16:creationId xmlns:a16="http://schemas.microsoft.com/office/drawing/2014/main" id="{08907F93-8344-1EE4-1445-274712FB0ED9}"/>
              </a:ext>
            </a:extLst>
          </p:cNvPr>
          <p:cNvSpPr/>
          <p:nvPr/>
        </p:nvSpPr>
        <p:spPr>
          <a:xfrm>
            <a:off x="6338315" y="2811900"/>
            <a:ext cx="4188712" cy="3254382"/>
          </a:xfrm>
          <a:prstGeom prst="frame">
            <a:avLst>
              <a:gd name="adj1" fmla="val 6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MOST IMPORTANTLY:</a:t>
            </a:r>
          </a:p>
          <a:p>
            <a:pPr algn="ctr"/>
            <a:r>
              <a:rPr lang="en-US" dirty="0">
                <a:solidFill>
                  <a:schemeClr val="tx1"/>
                </a:solidFill>
              </a:rPr>
              <a:t>Comments are anchored by in-text feedback: </a:t>
            </a:r>
            <a:r>
              <a:rPr lang="en-US" i="1" dirty="0">
                <a:solidFill>
                  <a:schemeClr val="tx1"/>
                </a:solidFill>
              </a:rPr>
              <a:t> </a:t>
            </a:r>
            <a:r>
              <a:rPr lang="en-US" dirty="0">
                <a:solidFill>
                  <a:schemeClr val="tx1"/>
                </a:solidFill>
              </a:rPr>
              <a:t>Directing students to in-text examples (by referring to page numbers or annotations) helps them translate the broader final comments into specific textual choices.</a:t>
            </a:r>
          </a:p>
          <a:p>
            <a:pPr algn="ctr"/>
            <a:endParaRPr lang="en-US" dirty="0">
              <a:solidFill>
                <a:schemeClr val="tx1"/>
              </a:solidFill>
            </a:endParaRPr>
          </a:p>
          <a:p>
            <a:pPr algn="ctr"/>
            <a:r>
              <a:rPr lang="en-US" sz="1400" dirty="0">
                <a:solidFill>
                  <a:schemeClr val="tx1"/>
                </a:solidFill>
              </a:rPr>
              <a:t>Weak analysis       See Pindrop pg. 2</a:t>
            </a:r>
          </a:p>
          <a:p>
            <a:pPr algn="ctr"/>
            <a:endParaRPr lang="en-US" dirty="0">
              <a:solidFill>
                <a:schemeClr val="tx1"/>
              </a:solidFill>
            </a:endParaRPr>
          </a:p>
        </p:txBody>
      </p:sp>
      <p:cxnSp>
        <p:nvCxnSpPr>
          <p:cNvPr id="11" name="Straight Arrow Connector 10">
            <a:extLst>
              <a:ext uri="{FF2B5EF4-FFF2-40B4-BE49-F238E27FC236}">
                <a16:creationId xmlns:a16="http://schemas.microsoft.com/office/drawing/2014/main" id="{F159E374-7B38-88B0-63B1-A800C21D469F}"/>
              </a:ext>
            </a:extLst>
          </p:cNvPr>
          <p:cNvCxnSpPr/>
          <p:nvPr/>
        </p:nvCxnSpPr>
        <p:spPr>
          <a:xfrm>
            <a:off x="8181975" y="541020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30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B572EBB-72D6-0A57-56AD-E1FA8DEC4A40}"/>
              </a:ext>
            </a:extLst>
          </p:cNvPr>
          <p:cNvSpPr>
            <a:spLocks noGrp="1"/>
          </p:cNvSpPr>
          <p:nvPr>
            <p:ph type="body" idx="1"/>
          </p:nvPr>
        </p:nvSpPr>
        <p:spPr/>
        <p:txBody>
          <a:bodyPr/>
          <a:lstStyle/>
          <a:p>
            <a:r>
              <a:rPr lang="en-US" dirty="0"/>
              <a:t>Settings icon</a:t>
            </a:r>
          </a:p>
        </p:txBody>
      </p:sp>
      <p:pic>
        <p:nvPicPr>
          <p:cNvPr id="8" name="Content Placeholder 7">
            <a:extLst>
              <a:ext uri="{FF2B5EF4-FFF2-40B4-BE49-F238E27FC236}">
                <a16:creationId xmlns:a16="http://schemas.microsoft.com/office/drawing/2014/main" id="{CD16AEAA-06C6-16E1-4B65-48883C951612}"/>
              </a:ext>
            </a:extLst>
          </p:cNvPr>
          <p:cNvPicPr>
            <a:picLocks noGrp="1" noChangeAspect="1"/>
          </p:cNvPicPr>
          <p:nvPr>
            <p:ph sz="half" idx="2"/>
          </p:nvPr>
        </p:nvPicPr>
        <p:blipFill>
          <a:blip r:embed="rId2"/>
          <a:stretch>
            <a:fillRect/>
          </a:stretch>
        </p:blipFill>
        <p:spPr>
          <a:xfrm>
            <a:off x="1582738" y="3320376"/>
            <a:ext cx="4270375" cy="2242897"/>
          </a:xfrm>
        </p:spPr>
      </p:pic>
      <p:pic>
        <p:nvPicPr>
          <p:cNvPr id="10" name="Content Placeholder 9">
            <a:extLst>
              <a:ext uri="{FF2B5EF4-FFF2-40B4-BE49-F238E27FC236}">
                <a16:creationId xmlns:a16="http://schemas.microsoft.com/office/drawing/2014/main" id="{EC0F20FC-B477-6B5D-675F-E01D9E8E88D9}"/>
              </a:ext>
            </a:extLst>
          </p:cNvPr>
          <p:cNvPicPr>
            <a:picLocks noGrp="1" noChangeAspect="1"/>
          </p:cNvPicPr>
          <p:nvPr>
            <p:ph sz="quarter" idx="4"/>
          </p:nvPr>
        </p:nvPicPr>
        <p:blipFill>
          <a:blip r:embed="rId3"/>
          <a:stretch>
            <a:fillRect/>
          </a:stretch>
        </p:blipFill>
        <p:spPr>
          <a:xfrm>
            <a:off x="6338888" y="3216631"/>
            <a:ext cx="4252912" cy="2450388"/>
          </a:xfrm>
        </p:spPr>
      </p:pic>
      <p:sp>
        <p:nvSpPr>
          <p:cNvPr id="12" name="Text Placeholder 11">
            <a:extLst>
              <a:ext uri="{FF2B5EF4-FFF2-40B4-BE49-F238E27FC236}">
                <a16:creationId xmlns:a16="http://schemas.microsoft.com/office/drawing/2014/main" id="{765D7161-A410-3FDC-87AA-1E02A4F4DA86}"/>
              </a:ext>
            </a:extLst>
          </p:cNvPr>
          <p:cNvSpPr>
            <a:spLocks noGrp="1"/>
          </p:cNvSpPr>
          <p:nvPr>
            <p:ph type="body" sz="quarter" idx="13"/>
          </p:nvPr>
        </p:nvSpPr>
        <p:spPr/>
        <p:txBody>
          <a:bodyPr/>
          <a:lstStyle/>
          <a:p>
            <a:r>
              <a:rPr lang="en-US" dirty="0"/>
              <a:t>Setting options</a:t>
            </a:r>
          </a:p>
        </p:txBody>
      </p:sp>
      <p:sp>
        <p:nvSpPr>
          <p:cNvPr id="4" name="Title 3">
            <a:extLst>
              <a:ext uri="{FF2B5EF4-FFF2-40B4-BE49-F238E27FC236}">
                <a16:creationId xmlns:a16="http://schemas.microsoft.com/office/drawing/2014/main" id="{E9E3DCCF-7A6D-124D-0677-BB81780ECD34}"/>
              </a:ext>
            </a:extLst>
          </p:cNvPr>
          <p:cNvSpPr>
            <a:spLocks noGrp="1"/>
          </p:cNvSpPr>
          <p:nvPr>
            <p:ph type="title"/>
          </p:nvPr>
        </p:nvSpPr>
        <p:spPr/>
        <p:txBody>
          <a:bodyPr/>
          <a:lstStyle/>
          <a:p>
            <a:r>
              <a:rPr lang="en-US" dirty="0"/>
              <a:t>Settings</a:t>
            </a:r>
          </a:p>
        </p:txBody>
      </p:sp>
    </p:spTree>
    <p:extLst>
      <p:ext uri="{BB962C8B-B14F-4D97-AF65-F5344CB8AC3E}">
        <p14:creationId xmlns:p14="http://schemas.microsoft.com/office/powerpoint/2010/main" val="596849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DACD-FDF6-8B60-0FE4-12327E00CEFF}"/>
              </a:ext>
            </a:extLst>
          </p:cNvPr>
          <p:cNvSpPr>
            <a:spLocks noGrp="1"/>
          </p:cNvSpPr>
          <p:nvPr>
            <p:ph type="title"/>
          </p:nvPr>
        </p:nvSpPr>
        <p:spPr/>
        <p:txBody>
          <a:bodyPr/>
          <a:lstStyle/>
          <a:p>
            <a:r>
              <a:rPr lang="en-US" dirty="0"/>
              <a:t>Assignment comments</a:t>
            </a:r>
          </a:p>
        </p:txBody>
      </p:sp>
      <p:sp>
        <p:nvSpPr>
          <p:cNvPr id="3" name="Content Placeholder 2">
            <a:extLst>
              <a:ext uri="{FF2B5EF4-FFF2-40B4-BE49-F238E27FC236}">
                <a16:creationId xmlns:a16="http://schemas.microsoft.com/office/drawing/2014/main" id="{495E2D13-39E7-E72C-1A75-57E891DA2392}"/>
              </a:ext>
            </a:extLst>
          </p:cNvPr>
          <p:cNvSpPr>
            <a:spLocks noGrp="1"/>
          </p:cNvSpPr>
          <p:nvPr>
            <p:ph idx="1"/>
          </p:nvPr>
        </p:nvSpPr>
        <p:spPr/>
        <p:txBody>
          <a:bodyPr>
            <a:normAutofit fontScale="92500" lnSpcReduction="20000"/>
          </a:bodyPr>
          <a:lstStyle/>
          <a:p>
            <a:pPr>
              <a:buNone/>
            </a:pPr>
            <a:r>
              <a:rPr lang="en-US" sz="1900" b="1" dirty="0"/>
              <a:t>Consider Using Bullet Points</a:t>
            </a:r>
          </a:p>
          <a:p>
            <a:pPr>
              <a:buNone/>
            </a:pPr>
            <a:endParaRPr lang="en-US" sz="2000" u="sng" dirty="0">
              <a:solidFill>
                <a:srgbClr val="0070C0"/>
              </a:solidFill>
            </a:endParaRPr>
          </a:p>
          <a:p>
            <a:pPr>
              <a:buNone/>
            </a:pPr>
            <a:r>
              <a:rPr lang="en-US" sz="2000" u="sng" dirty="0">
                <a:solidFill>
                  <a:srgbClr val="0070C0"/>
                </a:solidFill>
              </a:rPr>
              <a:t>Strengths:</a:t>
            </a:r>
            <a:r>
              <a:rPr lang="en-US" sz="2000" dirty="0">
                <a:solidFill>
                  <a:srgbClr val="0070C0"/>
                </a:solidFill>
              </a:rPr>
              <a:t>	    		 </a:t>
            </a:r>
            <a:r>
              <a:rPr lang="en-US" sz="2000" u="sng" dirty="0">
                <a:solidFill>
                  <a:srgbClr val="0070C0"/>
                </a:solidFill>
              </a:rPr>
              <a:t>Weaknesses:</a:t>
            </a:r>
          </a:p>
          <a:p>
            <a:pPr>
              <a:buNone/>
            </a:pPr>
            <a:r>
              <a:rPr lang="en-US" sz="1800" dirty="0">
                <a:solidFill>
                  <a:srgbClr val="0070C0"/>
                </a:solidFill>
              </a:rPr>
              <a:t>- Critical analysis 			- Introductory paragraph (see pg.1)</a:t>
            </a:r>
          </a:p>
          <a:p>
            <a:pPr>
              <a:buNone/>
            </a:pPr>
            <a:r>
              <a:rPr lang="en-US" sz="1800" dirty="0">
                <a:solidFill>
                  <a:srgbClr val="0070C0"/>
                </a:solidFill>
              </a:rPr>
              <a:t>(see pgs. 2 &amp; 4 </a:t>
            </a:r>
            <a:r>
              <a:rPr lang="en-US" sz="1800" dirty="0" err="1">
                <a:solidFill>
                  <a:srgbClr val="0070C0"/>
                </a:solidFill>
              </a:rPr>
              <a:t>Pindrops</a:t>
            </a:r>
            <a:r>
              <a:rPr lang="en-US" sz="1800" dirty="0">
                <a:solidFill>
                  <a:srgbClr val="0070C0"/>
                </a:solidFill>
              </a:rPr>
              <a:t>)		- Patterns of grammatical errors: </a:t>
            </a:r>
          </a:p>
          <a:p>
            <a:pPr>
              <a:buNone/>
            </a:pPr>
            <a:r>
              <a:rPr lang="en-US" sz="1800" dirty="0">
                <a:solidFill>
                  <a:srgbClr val="0070C0"/>
                </a:solidFill>
              </a:rPr>
              <a:t>- Academic, reliable sources		verb-tense shifts (</a:t>
            </a:r>
            <a:r>
              <a:rPr lang="en-US" dirty="0">
                <a:solidFill>
                  <a:srgbClr val="0070C0"/>
                </a:solidFill>
              </a:rPr>
              <a:t>yellow, </a:t>
            </a:r>
            <a:r>
              <a:rPr lang="en-US" sz="1800" dirty="0">
                <a:solidFill>
                  <a:srgbClr val="0070C0"/>
                </a:solidFill>
              </a:rPr>
              <a:t>pg. 3) and </a:t>
            </a:r>
          </a:p>
          <a:p>
            <a:pPr>
              <a:buNone/>
            </a:pPr>
            <a:r>
              <a:rPr lang="en-US" sz="1800" dirty="0">
                <a:solidFill>
                  <a:srgbClr val="0070C0"/>
                </a:solidFill>
              </a:rPr>
              <a:t>(see References) 			comma errors (green, pgs. 1 &amp; 2)</a:t>
            </a:r>
          </a:p>
          <a:p>
            <a:pPr>
              <a:buNone/>
            </a:pPr>
            <a:endParaRPr lang="en-US" sz="2000" dirty="0">
              <a:solidFill>
                <a:srgbClr val="00B050"/>
              </a:solidFill>
            </a:endParaRPr>
          </a:p>
          <a:p>
            <a:pPr algn="ctr">
              <a:buNone/>
            </a:pPr>
            <a:r>
              <a:rPr lang="en-US" sz="1500" dirty="0">
                <a:solidFill>
                  <a:schemeClr val="tx1"/>
                </a:solidFill>
              </a:rPr>
              <a:t>(Or sometimes “The Good, The Bad, and The Ugly”)</a:t>
            </a:r>
          </a:p>
          <a:p>
            <a:endParaRPr lang="en-US" dirty="0"/>
          </a:p>
        </p:txBody>
      </p:sp>
    </p:spTree>
    <p:extLst>
      <p:ext uri="{BB962C8B-B14F-4D97-AF65-F5344CB8AC3E}">
        <p14:creationId xmlns:p14="http://schemas.microsoft.com/office/powerpoint/2010/main" val="3018391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F6CAE3-92BA-7FEA-BFFE-890991D91628}"/>
              </a:ext>
            </a:extLst>
          </p:cNvPr>
          <p:cNvSpPr>
            <a:spLocks noGrp="1"/>
          </p:cNvSpPr>
          <p:nvPr>
            <p:ph type="title"/>
          </p:nvPr>
        </p:nvSpPr>
        <p:spPr/>
        <p:txBody>
          <a:bodyPr/>
          <a:lstStyle/>
          <a:p>
            <a:r>
              <a:rPr lang="en-US" dirty="0"/>
              <a:t>Assignment comments</a:t>
            </a:r>
          </a:p>
        </p:txBody>
      </p:sp>
      <p:sp>
        <p:nvSpPr>
          <p:cNvPr id="5" name="Content Placeholder 4">
            <a:extLst>
              <a:ext uri="{FF2B5EF4-FFF2-40B4-BE49-F238E27FC236}">
                <a16:creationId xmlns:a16="http://schemas.microsoft.com/office/drawing/2014/main" id="{D951342A-1B60-9C2D-C9F7-0EE507DF84D4}"/>
              </a:ext>
            </a:extLst>
          </p:cNvPr>
          <p:cNvSpPr>
            <a:spLocks noGrp="1"/>
          </p:cNvSpPr>
          <p:nvPr>
            <p:ph sz="half" idx="1"/>
          </p:nvPr>
        </p:nvSpPr>
        <p:spPr>
          <a:xfrm>
            <a:off x="1581912" y="2438400"/>
            <a:ext cx="4980813" cy="4057650"/>
          </a:xfrm>
        </p:spPr>
        <p:txBody>
          <a:bodyPr>
            <a:normAutofit/>
          </a:bodyPr>
          <a:lstStyle/>
          <a:p>
            <a:pPr marL="0" indent="0">
              <a:buNone/>
            </a:pPr>
            <a:r>
              <a:rPr lang="en-US" sz="1900" b="1" dirty="0"/>
              <a:t>Consider soliciting your students</a:t>
            </a:r>
          </a:p>
          <a:p>
            <a:endParaRPr lang="en-US" dirty="0"/>
          </a:p>
          <a:p>
            <a:r>
              <a:rPr lang="en-US" dirty="0"/>
              <a:t>Have your students use the assignment comments box to focus your feedback.  </a:t>
            </a:r>
            <a:r>
              <a:rPr lang="en-US" sz="1800" dirty="0"/>
              <a:t>What is something they had trouble with in the assignment? Or, what is something they worked hard on and want their success validated?</a:t>
            </a:r>
          </a:p>
          <a:p>
            <a:pPr marL="0" indent="0">
              <a:buNone/>
            </a:pPr>
            <a:endParaRPr lang="en-US" sz="1800" dirty="0"/>
          </a:p>
          <a:p>
            <a:endParaRPr lang="en-US" dirty="0"/>
          </a:p>
        </p:txBody>
      </p:sp>
      <p:pic>
        <p:nvPicPr>
          <p:cNvPr id="3" name="Content Placeholder 7">
            <a:extLst>
              <a:ext uri="{FF2B5EF4-FFF2-40B4-BE49-F238E27FC236}">
                <a16:creationId xmlns:a16="http://schemas.microsoft.com/office/drawing/2014/main" id="{D8181714-8C75-E135-9602-364069114D0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3558" y="2438400"/>
            <a:ext cx="3711592" cy="4124325"/>
          </a:xfrm>
          <a:prstGeom prst="rect">
            <a:avLst/>
          </a:prstGeom>
        </p:spPr>
      </p:pic>
    </p:spTree>
    <p:extLst>
      <p:ext uri="{BB962C8B-B14F-4D97-AF65-F5344CB8AC3E}">
        <p14:creationId xmlns:p14="http://schemas.microsoft.com/office/powerpoint/2010/main" val="2605713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F6CAE3-92BA-7FEA-BFFE-890991D91628}"/>
              </a:ext>
            </a:extLst>
          </p:cNvPr>
          <p:cNvSpPr>
            <a:spLocks noGrp="1"/>
          </p:cNvSpPr>
          <p:nvPr>
            <p:ph type="title"/>
          </p:nvPr>
        </p:nvSpPr>
        <p:spPr/>
        <p:txBody>
          <a:bodyPr/>
          <a:lstStyle/>
          <a:p>
            <a:r>
              <a:rPr lang="en-US" dirty="0"/>
              <a:t>Assignment comments</a:t>
            </a:r>
          </a:p>
        </p:txBody>
      </p:sp>
      <p:sp>
        <p:nvSpPr>
          <p:cNvPr id="5" name="Content Placeholder 4">
            <a:extLst>
              <a:ext uri="{FF2B5EF4-FFF2-40B4-BE49-F238E27FC236}">
                <a16:creationId xmlns:a16="http://schemas.microsoft.com/office/drawing/2014/main" id="{D951342A-1B60-9C2D-C9F7-0EE507DF84D4}"/>
              </a:ext>
            </a:extLst>
          </p:cNvPr>
          <p:cNvSpPr>
            <a:spLocks noGrp="1"/>
          </p:cNvSpPr>
          <p:nvPr>
            <p:ph sz="half" idx="1"/>
          </p:nvPr>
        </p:nvSpPr>
        <p:spPr>
          <a:xfrm>
            <a:off x="1581912" y="2438400"/>
            <a:ext cx="4980813" cy="4057650"/>
          </a:xfrm>
        </p:spPr>
        <p:txBody>
          <a:bodyPr>
            <a:normAutofit lnSpcReduction="10000"/>
          </a:bodyPr>
          <a:lstStyle/>
          <a:p>
            <a:pPr marL="0" indent="0">
              <a:buNone/>
            </a:pPr>
            <a:r>
              <a:rPr lang="en-US" sz="1900" b="1" dirty="0"/>
              <a:t>Consider soliciting your students</a:t>
            </a:r>
          </a:p>
          <a:p>
            <a:endParaRPr lang="en-US" dirty="0"/>
          </a:p>
          <a:p>
            <a:r>
              <a:rPr lang="en-US" dirty="0"/>
              <a:t>Have your students use the assignment comments box to focus your feedback.  </a:t>
            </a:r>
            <a:r>
              <a:rPr lang="en-US" sz="1800" dirty="0"/>
              <a:t>What is something they had trouble with in the assignment? Or, what is something they worked hard on and want their success validated?</a:t>
            </a:r>
          </a:p>
          <a:p>
            <a:pPr marL="0" indent="0">
              <a:buNone/>
            </a:pPr>
            <a:endParaRPr lang="en-US" sz="1800" dirty="0"/>
          </a:p>
          <a:p>
            <a:r>
              <a:rPr lang="en-US" sz="1800" dirty="0"/>
              <a:t>Student reflection = good pedagogy!</a:t>
            </a:r>
          </a:p>
          <a:p>
            <a:endParaRPr lang="en-US" sz="1800" dirty="0"/>
          </a:p>
          <a:p>
            <a:r>
              <a:rPr lang="en-US" sz="1800" dirty="0"/>
              <a:t>This could be a requirement included on the assignment sheet.</a:t>
            </a:r>
          </a:p>
          <a:p>
            <a:endParaRPr lang="en-US" dirty="0"/>
          </a:p>
        </p:txBody>
      </p:sp>
      <p:pic>
        <p:nvPicPr>
          <p:cNvPr id="3" name="Content Placeholder 7">
            <a:extLst>
              <a:ext uri="{FF2B5EF4-FFF2-40B4-BE49-F238E27FC236}">
                <a16:creationId xmlns:a16="http://schemas.microsoft.com/office/drawing/2014/main" id="{D8181714-8C75-E135-9602-364069114D0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3558" y="2438400"/>
            <a:ext cx="3711592" cy="4124325"/>
          </a:xfrm>
          <a:prstGeom prst="rect">
            <a:avLst/>
          </a:prstGeom>
        </p:spPr>
      </p:pic>
    </p:spTree>
    <p:extLst>
      <p:ext uri="{BB962C8B-B14F-4D97-AF65-F5344CB8AC3E}">
        <p14:creationId xmlns:p14="http://schemas.microsoft.com/office/powerpoint/2010/main" val="3515426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D397-21FC-AD89-E3E1-0AE09CC295E6}"/>
              </a:ext>
            </a:extLst>
          </p:cNvPr>
          <p:cNvSpPr>
            <a:spLocks noGrp="1"/>
          </p:cNvSpPr>
          <p:nvPr>
            <p:ph type="title"/>
          </p:nvPr>
        </p:nvSpPr>
        <p:spPr/>
        <p:txBody>
          <a:bodyPr/>
          <a:lstStyle/>
          <a:p>
            <a:r>
              <a:rPr lang="en-US" dirty="0"/>
              <a:t>Assignment comments: </a:t>
            </a:r>
            <a:br>
              <a:rPr lang="en-US" dirty="0"/>
            </a:br>
            <a:r>
              <a:rPr lang="en-US" dirty="0"/>
              <a:t>“Wise” feedback</a:t>
            </a:r>
          </a:p>
        </p:txBody>
      </p:sp>
      <p:sp>
        <p:nvSpPr>
          <p:cNvPr id="3" name="Content Placeholder 2">
            <a:extLst>
              <a:ext uri="{FF2B5EF4-FFF2-40B4-BE49-F238E27FC236}">
                <a16:creationId xmlns:a16="http://schemas.microsoft.com/office/drawing/2014/main" id="{304E1A3A-0EEE-9FED-685D-9C0511E26405}"/>
              </a:ext>
            </a:extLst>
          </p:cNvPr>
          <p:cNvSpPr>
            <a:spLocks noGrp="1"/>
          </p:cNvSpPr>
          <p:nvPr>
            <p:ph idx="1"/>
          </p:nvPr>
        </p:nvSpPr>
        <p:spPr>
          <a:xfrm>
            <a:off x="2231136" y="2638044"/>
            <a:ext cx="7729728" cy="3629406"/>
          </a:xfrm>
        </p:spPr>
        <p:txBody>
          <a:bodyPr>
            <a:normAutofit fontScale="92500" lnSpcReduction="20000"/>
          </a:bodyPr>
          <a:lstStyle/>
          <a:p>
            <a:pPr marL="0" indent="0" algn="ctr">
              <a:buNone/>
            </a:pPr>
            <a:r>
              <a:rPr lang="en-US" sz="1800" b="1" dirty="0"/>
              <a:t>“Breaking the Cycle of Mistrust: Wise Interventions to Provide Critical Feedback Across the Racial Divide”</a:t>
            </a:r>
            <a:r>
              <a:rPr lang="en-US" sz="1800" b="1"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1A1A1A"/>
                </a:solidFill>
                <a:effectLst/>
                <a:latin typeface="+mj-lt"/>
                <a:ea typeface="Calibri" panose="020F0502020204030204" pitchFamily="34" charset="0"/>
                <a:cs typeface="Times New Roman" panose="02020603050405020304" pitchFamily="18" charset="0"/>
              </a:rPr>
              <a:t>(</a:t>
            </a:r>
            <a:r>
              <a:rPr lang="en-US" sz="1800" b="1" u="none" strike="noStrike" dirty="0">
                <a:solidFill>
                  <a:srgbClr val="0000FF"/>
                </a:solidFill>
                <a:effectLst/>
                <a:latin typeface="+mj-lt"/>
                <a:ea typeface="Calibri" panose="020F0502020204030204" pitchFamily="34" charset="0"/>
                <a:cs typeface="Times New Roman" panose="02020603050405020304" pitchFamily="18" charset="0"/>
                <a:hlinkClick r:id="rId2"/>
              </a:rPr>
              <a:t>Yaeger et al., 2014</a:t>
            </a:r>
            <a:r>
              <a:rPr lang="en-US" sz="1800" b="1" dirty="0">
                <a:solidFill>
                  <a:srgbClr val="1A1A1A"/>
                </a:solidFill>
                <a:effectLst/>
                <a:latin typeface="+mj-lt"/>
                <a:ea typeface="Calibri" panose="020F0502020204030204" pitchFamily="34" charset="0"/>
                <a:cs typeface="Times New Roman" panose="02020603050405020304" pitchFamily="18" charset="0"/>
              </a:rPr>
              <a:t>) </a:t>
            </a:r>
            <a:endParaRPr lang="en-US" sz="1800" dirty="0">
              <a:solidFill>
                <a:srgbClr val="1A1A1A"/>
              </a:solidFill>
              <a:effectLst/>
              <a:latin typeface="+mj-lt"/>
              <a:ea typeface="Calibri" panose="020F0502020204030204" pitchFamily="34" charset="0"/>
              <a:cs typeface="Times New Roman" panose="02020603050405020304" pitchFamily="18" charset="0"/>
            </a:endParaRPr>
          </a:p>
          <a:p>
            <a:pPr marL="0" indent="0">
              <a:buNone/>
            </a:pPr>
            <a:endParaRPr lang="en-US" b="1" dirty="0">
              <a:solidFill>
                <a:srgbClr val="1A1A1A"/>
              </a:solidFill>
              <a:latin typeface="+mj-lt"/>
              <a:cs typeface="Times New Roman" panose="02020603050405020304" pitchFamily="18" charset="0"/>
            </a:endParaRPr>
          </a:p>
          <a:p>
            <a:pPr marL="0" indent="0">
              <a:buNone/>
            </a:pPr>
            <a:r>
              <a:rPr lang="en-US" b="1" dirty="0">
                <a:solidFill>
                  <a:srgbClr val="1A1A1A"/>
                </a:solidFill>
                <a:latin typeface="+mj-lt"/>
                <a:cs typeface="Times New Roman" panose="02020603050405020304" pitchFamily="18" charset="0"/>
              </a:rPr>
              <a:t>Wise Feedback:</a:t>
            </a:r>
            <a:endParaRPr lang="en-US" b="1" dirty="0">
              <a:latin typeface="+mj-lt"/>
            </a:endParaRPr>
          </a:p>
          <a:p>
            <a:pPr marL="457200" indent="-457200">
              <a:buFont typeface="+mj-lt"/>
              <a:buAutoNum type="arabicPeriod"/>
            </a:pPr>
            <a:r>
              <a:rPr lang="en-US" sz="2000" u="sng" dirty="0"/>
              <a:t>Communicate high expectations.</a:t>
            </a:r>
          </a:p>
          <a:p>
            <a:pPr lvl="1"/>
            <a:r>
              <a:rPr lang="en-US" sz="1700" dirty="0">
                <a:solidFill>
                  <a:srgbClr val="1A1A1A"/>
                </a:solidFill>
                <a:effectLst/>
                <a:ea typeface="Times New Roman" panose="02020603050405020304" pitchFamily="18" charset="0"/>
                <a:cs typeface="Times New Roman" panose="02020603050405020304" pitchFamily="18" charset="0"/>
              </a:rPr>
              <a:t>“I know it feels like this is a very challenging task I’m asking you to do - and it is.”</a:t>
            </a:r>
            <a:endParaRPr lang="en-US" sz="1600" dirty="0"/>
          </a:p>
          <a:p>
            <a:pPr marL="457200" indent="-457200">
              <a:buFont typeface="+mj-lt"/>
              <a:buAutoNum type="arabicPeriod"/>
            </a:pPr>
            <a:r>
              <a:rPr lang="en-US" sz="2000" u="sng" dirty="0"/>
              <a:t>Explain that you believe the student can meet the expectations.</a:t>
            </a:r>
          </a:p>
          <a:p>
            <a:pPr lvl="1"/>
            <a:r>
              <a:rPr lang="en-US" sz="1600" dirty="0">
                <a:solidFill>
                  <a:srgbClr val="1A1A1A"/>
                </a:solidFill>
                <a:effectLst/>
                <a:ea typeface="Times New Roman" panose="02020603050405020304" pitchFamily="18" charset="0"/>
                <a:cs typeface="Times New Roman" panose="02020603050405020304" pitchFamily="18" charset="0"/>
              </a:rPr>
              <a:t>“Your work to this point demonstrates that you already can do _____ and ___ well, so I know that you are capable of meeting the expectations for the final draft.”</a:t>
            </a:r>
            <a:endParaRPr lang="en-US" sz="1600" dirty="0"/>
          </a:p>
          <a:p>
            <a:pPr marL="457200" indent="-457200">
              <a:buFont typeface="+mj-lt"/>
              <a:buAutoNum type="arabicPeriod"/>
            </a:pPr>
            <a:r>
              <a:rPr lang="en-US" sz="2000" u="sng" dirty="0"/>
              <a:t>Provide actionable feedback that demonstrates support.</a:t>
            </a:r>
          </a:p>
          <a:p>
            <a:pPr lvl="1"/>
            <a:r>
              <a:rPr lang="en-US" sz="1600" dirty="0">
                <a:solidFill>
                  <a:srgbClr val="1A1A1A"/>
                </a:solidFill>
                <a:effectLst/>
                <a:ea typeface="Times New Roman" panose="02020603050405020304" pitchFamily="18" charset="0"/>
                <a:cs typeface="Times New Roman" panose="02020603050405020304" pitchFamily="18" charset="0"/>
              </a:rPr>
              <a:t>“The feedback I gave you on your draft is where you should start as you write the next version - I look forward to reading your final paper!”</a:t>
            </a:r>
            <a:endParaRPr lang="en-US" sz="16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99757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B6A55D-FD83-3203-D8A3-2BC1342A6631}"/>
              </a:ext>
            </a:extLst>
          </p:cNvPr>
          <p:cNvSpPr>
            <a:spLocks noGrp="1"/>
          </p:cNvSpPr>
          <p:nvPr>
            <p:ph type="title"/>
          </p:nvPr>
        </p:nvSpPr>
        <p:spPr/>
        <p:txBody>
          <a:bodyPr/>
          <a:lstStyle/>
          <a:p>
            <a:r>
              <a:rPr lang="en-US" dirty="0"/>
              <a:t>Assignment comments: </a:t>
            </a:r>
            <a:br>
              <a:rPr lang="en-US" dirty="0"/>
            </a:br>
            <a:r>
              <a:rPr lang="en-US" dirty="0"/>
              <a:t>comment library</a:t>
            </a:r>
          </a:p>
        </p:txBody>
      </p:sp>
      <p:sp>
        <p:nvSpPr>
          <p:cNvPr id="8" name="Content Placeholder 7">
            <a:extLst>
              <a:ext uri="{FF2B5EF4-FFF2-40B4-BE49-F238E27FC236}">
                <a16:creationId xmlns:a16="http://schemas.microsoft.com/office/drawing/2014/main" id="{C01C9A8D-6FB7-5877-0FFE-6FE5494AA071}"/>
              </a:ext>
            </a:extLst>
          </p:cNvPr>
          <p:cNvSpPr>
            <a:spLocks noGrp="1"/>
          </p:cNvSpPr>
          <p:nvPr>
            <p:ph sz="half" idx="2"/>
          </p:nvPr>
        </p:nvSpPr>
        <p:spPr>
          <a:xfrm>
            <a:off x="7229475" y="2638044"/>
            <a:ext cx="3886200" cy="3101982"/>
          </a:xfrm>
        </p:spPr>
        <p:txBody>
          <a:bodyPr/>
          <a:lstStyle/>
          <a:p>
            <a:r>
              <a:rPr lang="en-US" dirty="0"/>
              <a:t>Benefit: Fast </a:t>
            </a:r>
            <a:r>
              <a:rPr lang="en-US"/>
              <a:t>and Easy.</a:t>
            </a:r>
            <a:endParaRPr lang="en-US" dirty="0"/>
          </a:p>
          <a:p>
            <a:r>
              <a:rPr lang="en-US" dirty="0"/>
              <a:t>Drawback: Only one comment from the library is allowed.</a:t>
            </a:r>
          </a:p>
          <a:p>
            <a:r>
              <a:rPr lang="en-US" dirty="0"/>
              <a:t>Useful to insert a comment frame, to help keep your feedback focused.</a:t>
            </a:r>
          </a:p>
          <a:p>
            <a:r>
              <a:rPr lang="en-US" dirty="0">
                <a:hlinkClick r:id="rId2"/>
              </a:rPr>
              <a:t>Directions here</a:t>
            </a:r>
            <a:endParaRPr lang="en-US" dirty="0"/>
          </a:p>
        </p:txBody>
      </p:sp>
      <p:pic>
        <p:nvPicPr>
          <p:cNvPr id="9" name="Content Placeholder 12">
            <a:extLst>
              <a:ext uri="{FF2B5EF4-FFF2-40B4-BE49-F238E27FC236}">
                <a16:creationId xmlns:a16="http://schemas.microsoft.com/office/drawing/2014/main" id="{D626A3B4-F38C-0CC2-551E-DC6FFC94DF3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81150" y="2638044"/>
            <a:ext cx="5114925" cy="3369182"/>
          </a:xfrm>
          <a:prstGeom prst="rect">
            <a:avLst/>
          </a:prstGeom>
        </p:spPr>
      </p:pic>
    </p:spTree>
    <p:extLst>
      <p:ext uri="{BB962C8B-B14F-4D97-AF65-F5344CB8AC3E}">
        <p14:creationId xmlns:p14="http://schemas.microsoft.com/office/powerpoint/2010/main" val="3778023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F67A-2AD9-8837-9BE5-988D6F948EF2}"/>
              </a:ext>
            </a:extLst>
          </p:cNvPr>
          <p:cNvSpPr>
            <a:spLocks noGrp="1"/>
          </p:cNvSpPr>
          <p:nvPr>
            <p:ph type="title"/>
          </p:nvPr>
        </p:nvSpPr>
        <p:spPr>
          <a:xfrm>
            <a:off x="2231136" y="316992"/>
            <a:ext cx="7729728" cy="625983"/>
          </a:xfrm>
        </p:spPr>
        <p:txBody>
          <a:bodyPr>
            <a:normAutofit fontScale="90000"/>
          </a:bodyPr>
          <a:lstStyle/>
          <a:p>
            <a:r>
              <a:rPr lang="en-US" dirty="0"/>
              <a:t>Poetry break</a:t>
            </a:r>
          </a:p>
        </p:txBody>
      </p:sp>
      <p:sp>
        <p:nvSpPr>
          <p:cNvPr id="5" name="Content Placeholder 4">
            <a:extLst>
              <a:ext uri="{FF2B5EF4-FFF2-40B4-BE49-F238E27FC236}">
                <a16:creationId xmlns:a16="http://schemas.microsoft.com/office/drawing/2014/main" id="{B260F249-2895-04AA-6DA2-04679B49E604}"/>
              </a:ext>
            </a:extLst>
          </p:cNvPr>
          <p:cNvSpPr>
            <a:spLocks noGrp="1"/>
          </p:cNvSpPr>
          <p:nvPr>
            <p:ph idx="1"/>
          </p:nvPr>
        </p:nvSpPr>
        <p:spPr>
          <a:xfrm>
            <a:off x="2231136" y="1143000"/>
            <a:ext cx="7729728" cy="5715000"/>
          </a:xfrm>
        </p:spPr>
        <p:txBody>
          <a:bodyPr>
            <a:normAutofit fontScale="85000" lnSpcReduction="20000"/>
          </a:bodyPr>
          <a:lstStyle/>
          <a:p>
            <a:pPr marL="0" indent="0">
              <a:buNone/>
            </a:pPr>
            <a:r>
              <a:rPr lang="en-US" b="1" i="1" dirty="0"/>
              <a:t>An Error Message Just for You</a:t>
            </a:r>
          </a:p>
          <a:p>
            <a:pPr marL="0" indent="0">
              <a:buNone/>
            </a:pPr>
            <a:r>
              <a:rPr lang="en-US" dirty="0"/>
              <a:t>You are not a Roomba</a:t>
            </a:r>
          </a:p>
          <a:p>
            <a:pPr marL="0" indent="0">
              <a:buNone/>
            </a:pPr>
            <a:r>
              <a:rPr lang="en-US" dirty="0"/>
              <a:t>Or Rosey from The Jetsons</a:t>
            </a:r>
          </a:p>
          <a:p>
            <a:pPr marL="0" indent="0">
              <a:buNone/>
            </a:pPr>
            <a:r>
              <a:rPr lang="en-US" dirty="0"/>
              <a:t>Or Pacman or Inspector Gadget or</a:t>
            </a:r>
          </a:p>
          <a:p>
            <a:pPr marL="0" indent="0">
              <a:buNone/>
            </a:pPr>
            <a:r>
              <a:rPr lang="en-US" dirty="0"/>
              <a:t>A Tesla with a vanity plate</a:t>
            </a:r>
          </a:p>
          <a:p>
            <a:pPr marL="0" indent="0">
              <a:buNone/>
            </a:pPr>
            <a:r>
              <a:rPr lang="en-US" dirty="0"/>
              <a:t>(they all have vanity plates)</a:t>
            </a:r>
          </a:p>
          <a:p>
            <a:pPr marL="0" indent="0">
              <a:buNone/>
            </a:pPr>
            <a:r>
              <a:rPr lang="en-US" dirty="0"/>
              <a:t>You’re more Florence than Machine</a:t>
            </a:r>
          </a:p>
          <a:p>
            <a:pPr marL="0" indent="0">
              <a:buNone/>
            </a:pPr>
            <a:r>
              <a:rPr lang="en-US" dirty="0"/>
              <a:t>More holy mother than motherboard</a:t>
            </a:r>
          </a:p>
          <a:p>
            <a:pPr marL="0" indent="0">
              <a:buNone/>
            </a:pPr>
            <a:r>
              <a:rPr lang="en-US" dirty="0"/>
              <a:t>Here for much more than to be user friendly</a:t>
            </a:r>
          </a:p>
          <a:p>
            <a:pPr marL="0" indent="0">
              <a:buNone/>
            </a:pPr>
            <a:r>
              <a:rPr lang="en-US" dirty="0"/>
              <a:t>So take this as a reminder – flashing on the screen in</a:t>
            </a:r>
          </a:p>
          <a:p>
            <a:pPr marL="0" indent="0">
              <a:buNone/>
            </a:pPr>
            <a:r>
              <a:rPr lang="en-US" dirty="0"/>
              <a:t>Yellows and reds –</a:t>
            </a:r>
          </a:p>
          <a:p>
            <a:pPr marL="0" indent="0">
              <a:buNone/>
            </a:pPr>
            <a:r>
              <a:rPr lang="en-US" dirty="0"/>
              <a:t>To power down</a:t>
            </a:r>
          </a:p>
          <a:p>
            <a:pPr marL="0" indent="0">
              <a:buNone/>
            </a:pPr>
            <a:r>
              <a:rPr lang="en-US" dirty="0"/>
              <a:t>And let your systems process</a:t>
            </a:r>
          </a:p>
          <a:p>
            <a:pPr marL="0" indent="0">
              <a:buNone/>
            </a:pPr>
            <a:r>
              <a:rPr lang="en-US" dirty="0"/>
              <a:t>Because even an Optimus in her prime</a:t>
            </a:r>
          </a:p>
          <a:p>
            <a:pPr marL="0" indent="0">
              <a:buNone/>
            </a:pPr>
            <a:r>
              <a:rPr lang="en-US" dirty="0"/>
              <a:t>Such as you</a:t>
            </a:r>
          </a:p>
          <a:p>
            <a:pPr marL="0" indent="0">
              <a:buNone/>
            </a:pPr>
            <a:r>
              <a:rPr lang="en-US" dirty="0"/>
              <a:t>Is not designed to constantly operate</a:t>
            </a:r>
          </a:p>
          <a:p>
            <a:pPr marL="0" indent="0">
              <a:buNone/>
            </a:pPr>
            <a:r>
              <a:rPr lang="en-US" dirty="0"/>
              <a:t>At full capacity</a:t>
            </a:r>
          </a:p>
          <a:p>
            <a:pPr marL="0" indent="0">
              <a:buNone/>
            </a:pPr>
            <a:r>
              <a:rPr lang="en-US" dirty="0"/>
              <a:t>					@maryoliversdrunkcousin</a:t>
            </a:r>
          </a:p>
        </p:txBody>
      </p:sp>
    </p:spTree>
    <p:extLst>
      <p:ext uri="{BB962C8B-B14F-4D97-AF65-F5344CB8AC3E}">
        <p14:creationId xmlns:p14="http://schemas.microsoft.com/office/powerpoint/2010/main" val="1498271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AB5D-4850-5EBC-6011-8A48C628FF74}"/>
              </a:ext>
            </a:extLst>
          </p:cNvPr>
          <p:cNvSpPr>
            <a:spLocks noGrp="1"/>
          </p:cNvSpPr>
          <p:nvPr>
            <p:ph type="title"/>
          </p:nvPr>
        </p:nvSpPr>
        <p:spPr/>
        <p:txBody>
          <a:bodyPr/>
          <a:lstStyle/>
          <a:p>
            <a:r>
              <a:rPr lang="en-US" dirty="0"/>
              <a:t>Media comments</a:t>
            </a:r>
          </a:p>
        </p:txBody>
      </p:sp>
      <p:sp>
        <p:nvSpPr>
          <p:cNvPr id="3" name="Content Placeholder 2">
            <a:extLst>
              <a:ext uri="{FF2B5EF4-FFF2-40B4-BE49-F238E27FC236}">
                <a16:creationId xmlns:a16="http://schemas.microsoft.com/office/drawing/2014/main" id="{2621153E-CA5B-7389-8312-F39D4292A20C}"/>
              </a:ext>
            </a:extLst>
          </p:cNvPr>
          <p:cNvSpPr>
            <a:spLocks noGrp="1"/>
          </p:cNvSpPr>
          <p:nvPr>
            <p:ph sz="half" idx="1"/>
          </p:nvPr>
        </p:nvSpPr>
        <p:spPr/>
        <p:txBody>
          <a:bodyPr>
            <a:normAutofit/>
          </a:bodyPr>
          <a:lstStyle/>
          <a:p>
            <a:endParaRPr lang="en-US" sz="1800" dirty="0"/>
          </a:p>
          <a:p>
            <a:r>
              <a:rPr lang="en-US" sz="1800" dirty="0"/>
              <a:t>Recording </a:t>
            </a:r>
            <a:r>
              <a:rPr lang="en-US" dirty="0"/>
              <a:t>video feedback </a:t>
            </a:r>
            <a:r>
              <a:rPr lang="en-US" sz="1800" dirty="0"/>
              <a:t>can make </a:t>
            </a:r>
            <a:r>
              <a:rPr lang="en-US" dirty="0"/>
              <a:t>it </a:t>
            </a:r>
            <a:r>
              <a:rPr lang="en-US" sz="1800" dirty="0"/>
              <a:t>more personal (which students like).</a:t>
            </a:r>
          </a:p>
          <a:p>
            <a:pPr marL="0" indent="0">
              <a:buNone/>
            </a:pPr>
            <a:endParaRPr lang="en-US" dirty="0"/>
          </a:p>
          <a:p>
            <a:endParaRPr lang="en-US" dirty="0"/>
          </a:p>
        </p:txBody>
      </p:sp>
      <p:pic>
        <p:nvPicPr>
          <p:cNvPr id="5" name="Content Placeholder 9">
            <a:extLst>
              <a:ext uri="{FF2B5EF4-FFF2-40B4-BE49-F238E27FC236}">
                <a16:creationId xmlns:a16="http://schemas.microsoft.com/office/drawing/2014/main" id="{62932A1F-61F4-4E73-83A1-E51C640E159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38319" y="2543175"/>
            <a:ext cx="3167492" cy="4002014"/>
          </a:xfrm>
          <a:prstGeom prst="rect">
            <a:avLst/>
          </a:prstGeom>
        </p:spPr>
      </p:pic>
    </p:spTree>
    <p:extLst>
      <p:ext uri="{BB962C8B-B14F-4D97-AF65-F5344CB8AC3E}">
        <p14:creationId xmlns:p14="http://schemas.microsoft.com/office/powerpoint/2010/main" val="1159687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AB5D-4850-5EBC-6011-8A48C628FF74}"/>
              </a:ext>
            </a:extLst>
          </p:cNvPr>
          <p:cNvSpPr>
            <a:spLocks noGrp="1"/>
          </p:cNvSpPr>
          <p:nvPr>
            <p:ph type="title"/>
          </p:nvPr>
        </p:nvSpPr>
        <p:spPr/>
        <p:txBody>
          <a:bodyPr/>
          <a:lstStyle/>
          <a:p>
            <a:r>
              <a:rPr lang="en-US" dirty="0"/>
              <a:t>Media comments</a:t>
            </a:r>
          </a:p>
        </p:txBody>
      </p:sp>
      <p:sp>
        <p:nvSpPr>
          <p:cNvPr id="3" name="Content Placeholder 2">
            <a:extLst>
              <a:ext uri="{FF2B5EF4-FFF2-40B4-BE49-F238E27FC236}">
                <a16:creationId xmlns:a16="http://schemas.microsoft.com/office/drawing/2014/main" id="{2621153E-CA5B-7389-8312-F39D4292A20C}"/>
              </a:ext>
            </a:extLst>
          </p:cNvPr>
          <p:cNvSpPr>
            <a:spLocks noGrp="1"/>
          </p:cNvSpPr>
          <p:nvPr>
            <p:ph sz="half" idx="1"/>
          </p:nvPr>
        </p:nvSpPr>
        <p:spPr/>
        <p:txBody>
          <a:bodyPr>
            <a:normAutofit/>
          </a:bodyPr>
          <a:lstStyle/>
          <a:p>
            <a:endParaRPr lang="en-US" sz="1800" dirty="0"/>
          </a:p>
          <a:p>
            <a:r>
              <a:rPr lang="en-US" sz="1800" dirty="0"/>
              <a:t>Recording </a:t>
            </a:r>
            <a:r>
              <a:rPr lang="en-US" dirty="0"/>
              <a:t>video feedback </a:t>
            </a:r>
            <a:r>
              <a:rPr lang="en-US" sz="1800" dirty="0"/>
              <a:t>can make </a:t>
            </a:r>
            <a:r>
              <a:rPr lang="en-US" dirty="0"/>
              <a:t>it </a:t>
            </a:r>
            <a:r>
              <a:rPr lang="en-US" sz="1800" dirty="0"/>
              <a:t>more personal (which students like).</a:t>
            </a:r>
          </a:p>
          <a:p>
            <a:r>
              <a:rPr lang="en-US" sz="1800" dirty="0"/>
              <a:t>This method is particularly useful for          commenting on </a:t>
            </a:r>
            <a:r>
              <a:rPr lang="en-US" dirty="0"/>
              <a:t>really great and/or improved work (insert cute dog, dancing child, fun song…).</a:t>
            </a:r>
          </a:p>
          <a:p>
            <a:pPr marL="0" indent="0">
              <a:buNone/>
            </a:pPr>
            <a:endParaRPr lang="en-US" dirty="0"/>
          </a:p>
          <a:p>
            <a:endParaRPr lang="en-US" dirty="0"/>
          </a:p>
        </p:txBody>
      </p:sp>
      <p:pic>
        <p:nvPicPr>
          <p:cNvPr id="5" name="Content Placeholder 9">
            <a:extLst>
              <a:ext uri="{FF2B5EF4-FFF2-40B4-BE49-F238E27FC236}">
                <a16:creationId xmlns:a16="http://schemas.microsoft.com/office/drawing/2014/main" id="{62932A1F-61F4-4E73-83A1-E51C640E159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38319" y="2543175"/>
            <a:ext cx="3167492" cy="4002014"/>
          </a:xfrm>
          <a:prstGeom prst="rect">
            <a:avLst/>
          </a:prstGeom>
        </p:spPr>
      </p:pic>
    </p:spTree>
    <p:extLst>
      <p:ext uri="{BB962C8B-B14F-4D97-AF65-F5344CB8AC3E}">
        <p14:creationId xmlns:p14="http://schemas.microsoft.com/office/powerpoint/2010/main" val="3117371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AB5D-4850-5EBC-6011-8A48C628FF74}"/>
              </a:ext>
            </a:extLst>
          </p:cNvPr>
          <p:cNvSpPr>
            <a:spLocks noGrp="1"/>
          </p:cNvSpPr>
          <p:nvPr>
            <p:ph type="title"/>
          </p:nvPr>
        </p:nvSpPr>
        <p:spPr/>
        <p:txBody>
          <a:bodyPr/>
          <a:lstStyle/>
          <a:p>
            <a:r>
              <a:rPr lang="en-US" dirty="0"/>
              <a:t>Media comments</a:t>
            </a:r>
          </a:p>
        </p:txBody>
      </p:sp>
      <p:sp>
        <p:nvSpPr>
          <p:cNvPr id="3" name="Content Placeholder 2">
            <a:extLst>
              <a:ext uri="{FF2B5EF4-FFF2-40B4-BE49-F238E27FC236}">
                <a16:creationId xmlns:a16="http://schemas.microsoft.com/office/drawing/2014/main" id="{2621153E-CA5B-7389-8312-F39D4292A20C}"/>
              </a:ext>
            </a:extLst>
          </p:cNvPr>
          <p:cNvSpPr>
            <a:spLocks noGrp="1"/>
          </p:cNvSpPr>
          <p:nvPr>
            <p:ph sz="half" idx="1"/>
          </p:nvPr>
        </p:nvSpPr>
        <p:spPr/>
        <p:txBody>
          <a:bodyPr>
            <a:normAutofit lnSpcReduction="10000"/>
          </a:bodyPr>
          <a:lstStyle/>
          <a:p>
            <a:endParaRPr lang="en-US" sz="1800" dirty="0"/>
          </a:p>
          <a:p>
            <a:r>
              <a:rPr lang="en-US" sz="1800" dirty="0"/>
              <a:t>Recording </a:t>
            </a:r>
            <a:r>
              <a:rPr lang="en-US" dirty="0"/>
              <a:t>video feedback </a:t>
            </a:r>
            <a:r>
              <a:rPr lang="en-US" sz="1800" dirty="0"/>
              <a:t>can make </a:t>
            </a:r>
            <a:r>
              <a:rPr lang="en-US" dirty="0"/>
              <a:t>it </a:t>
            </a:r>
            <a:r>
              <a:rPr lang="en-US" sz="1800" dirty="0"/>
              <a:t>more personal (which students like).</a:t>
            </a:r>
          </a:p>
          <a:p>
            <a:r>
              <a:rPr lang="en-US" sz="1800" dirty="0"/>
              <a:t>This method is particularly useful for          commenting on </a:t>
            </a:r>
            <a:r>
              <a:rPr lang="en-US" dirty="0"/>
              <a:t>really great and/or improved work (insert cute dog, dancing child, fun song…).</a:t>
            </a:r>
          </a:p>
          <a:p>
            <a:pPr marL="0" indent="0">
              <a:buNone/>
            </a:pPr>
            <a:endParaRPr lang="en-US" dirty="0"/>
          </a:p>
          <a:p>
            <a:r>
              <a:rPr lang="en-US" dirty="0"/>
              <a:t>The speech-to-text function creates too much editing work.</a:t>
            </a:r>
          </a:p>
          <a:p>
            <a:endParaRPr lang="en-US" dirty="0"/>
          </a:p>
        </p:txBody>
      </p:sp>
      <p:pic>
        <p:nvPicPr>
          <p:cNvPr id="5" name="Content Placeholder 9">
            <a:extLst>
              <a:ext uri="{FF2B5EF4-FFF2-40B4-BE49-F238E27FC236}">
                <a16:creationId xmlns:a16="http://schemas.microsoft.com/office/drawing/2014/main" id="{62932A1F-61F4-4E73-83A1-E51C640E159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38319" y="2543175"/>
            <a:ext cx="3167492" cy="4002014"/>
          </a:xfrm>
          <a:prstGeom prst="rect">
            <a:avLst/>
          </a:prstGeom>
        </p:spPr>
      </p:pic>
    </p:spTree>
    <p:extLst>
      <p:ext uri="{BB962C8B-B14F-4D97-AF65-F5344CB8AC3E}">
        <p14:creationId xmlns:p14="http://schemas.microsoft.com/office/powerpoint/2010/main" val="1910049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FC7C-60DD-198B-63FE-9D766DA8C7FC}"/>
              </a:ext>
            </a:extLst>
          </p:cNvPr>
          <p:cNvSpPr>
            <a:spLocks noGrp="1"/>
          </p:cNvSpPr>
          <p:nvPr>
            <p:ph type="title"/>
          </p:nvPr>
        </p:nvSpPr>
        <p:spPr/>
        <p:txBody>
          <a:bodyPr/>
          <a:lstStyle/>
          <a:p>
            <a:r>
              <a:rPr lang="en-US" dirty="0"/>
              <a:t>Media comments</a:t>
            </a:r>
          </a:p>
        </p:txBody>
      </p:sp>
      <p:sp>
        <p:nvSpPr>
          <p:cNvPr id="3" name="Content Placeholder 2">
            <a:extLst>
              <a:ext uri="{FF2B5EF4-FFF2-40B4-BE49-F238E27FC236}">
                <a16:creationId xmlns:a16="http://schemas.microsoft.com/office/drawing/2014/main" id="{E246442B-B702-30E7-AC60-01D57704E3FE}"/>
              </a:ext>
            </a:extLst>
          </p:cNvPr>
          <p:cNvSpPr>
            <a:spLocks noGrp="1"/>
          </p:cNvSpPr>
          <p:nvPr>
            <p:ph idx="1"/>
          </p:nvPr>
        </p:nvSpPr>
        <p:spPr>
          <a:xfrm>
            <a:off x="1952625" y="2505075"/>
            <a:ext cx="8353425" cy="4010025"/>
          </a:xfrm>
        </p:spPr>
        <p:txBody>
          <a:bodyPr>
            <a:normAutofit/>
          </a:bodyPr>
          <a:lstStyle/>
          <a:p>
            <a:pPr marL="0" indent="0" algn="ctr">
              <a:buNone/>
            </a:pPr>
            <a:r>
              <a:rPr lang="en-US" b="1" dirty="0"/>
              <a:t>“</a:t>
            </a:r>
            <a:r>
              <a:rPr lang="en-US" sz="1800" b="1" dirty="0"/>
              <a:t>Evaluating Written, Audio and Video Feedback in Higher Education Summative Assessment Tasks</a:t>
            </a:r>
            <a:r>
              <a:rPr lang="en-US" b="1" dirty="0"/>
              <a:t>”</a:t>
            </a:r>
            <a:r>
              <a:rPr lang="en-US" b="1"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by </a:t>
            </a:r>
            <a:r>
              <a:rPr lang="en-US" b="1"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hlinkClick r:id="rId2"/>
              </a:rPr>
              <a:t>Josh McCarthy</a:t>
            </a:r>
            <a:endParaRPr lang="en-US" dirty="0"/>
          </a:p>
          <a:p>
            <a:r>
              <a:rPr lang="en-US" sz="1600" u="sng" dirty="0"/>
              <a:t>Research study</a:t>
            </a:r>
            <a:r>
              <a:rPr lang="en-US" sz="1600" dirty="0"/>
              <a:t>: McCarthy examines the use of audio, video and written feedback, to establish the advantages and disadvantages of each technique, and to “determine which model provides students with more insight into their academic performance” (McCarthy 153).</a:t>
            </a:r>
          </a:p>
          <a:p>
            <a:r>
              <a:rPr lang="en-US" sz="1600" u="sng" dirty="0"/>
              <a:t>Conclusions:</a:t>
            </a:r>
            <a:r>
              <a:rPr lang="en-US" sz="1600" dirty="0"/>
              <a:t> </a:t>
            </a:r>
          </a:p>
          <a:p>
            <a:pPr lvl="1"/>
            <a:r>
              <a:rPr lang="en-US" dirty="0"/>
              <a:t>There is no ‘one size fits all’ feedback model when it comes to assessment in higher education.  However, when possible, educators should match the feedback model with the genre of the assignment.</a:t>
            </a:r>
          </a:p>
          <a:p>
            <a:pPr lvl="1"/>
            <a:r>
              <a:rPr lang="en-US" b="1" dirty="0"/>
              <a:t>66% of students preferred video feedback </a:t>
            </a:r>
            <a:r>
              <a:rPr lang="en-US" dirty="0"/>
              <a:t>because “it provided more in-depth analysis of their academic performance in assignments, which were largely visual-based” (McCarthy 166). </a:t>
            </a:r>
          </a:p>
          <a:p>
            <a:pPr lvl="2"/>
            <a:r>
              <a:rPr lang="en-US" dirty="0"/>
              <a:t>22% preferred written feedback, and 12% preferred audio feedback.</a:t>
            </a:r>
          </a:p>
        </p:txBody>
      </p:sp>
    </p:spTree>
    <p:extLst>
      <p:ext uri="{BB962C8B-B14F-4D97-AF65-F5344CB8AC3E}">
        <p14:creationId xmlns:p14="http://schemas.microsoft.com/office/powerpoint/2010/main" val="3252219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ECDD42C3-65BB-F7E6-B717-2EC2E985EEC0}"/>
              </a:ext>
            </a:extLst>
          </p:cNvPr>
          <p:cNvSpPr>
            <a:spLocks noGrp="1"/>
          </p:cNvSpPr>
          <p:nvPr>
            <p:ph type="body" idx="1"/>
          </p:nvPr>
        </p:nvSpPr>
        <p:spPr/>
        <p:txBody>
          <a:bodyPr/>
          <a:lstStyle/>
          <a:p>
            <a:r>
              <a:rPr lang="en-US" dirty="0"/>
              <a:t>Setting to Hide student names</a:t>
            </a:r>
          </a:p>
        </p:txBody>
      </p:sp>
      <p:pic>
        <p:nvPicPr>
          <p:cNvPr id="6" name="Content Placeholder 5">
            <a:extLst>
              <a:ext uri="{FF2B5EF4-FFF2-40B4-BE49-F238E27FC236}">
                <a16:creationId xmlns:a16="http://schemas.microsoft.com/office/drawing/2014/main" id="{96F772DE-593A-94A1-5FAF-C9EFCC42505E}"/>
              </a:ext>
            </a:extLst>
          </p:cNvPr>
          <p:cNvPicPr>
            <a:picLocks noGrp="1" noChangeAspect="1"/>
          </p:cNvPicPr>
          <p:nvPr>
            <p:ph sz="half" idx="2"/>
          </p:nvPr>
        </p:nvPicPr>
        <p:blipFill>
          <a:blip r:embed="rId2"/>
          <a:stretch>
            <a:fillRect/>
          </a:stretch>
        </p:blipFill>
        <p:spPr>
          <a:xfrm>
            <a:off x="1755250" y="3143250"/>
            <a:ext cx="3925350" cy="2597150"/>
          </a:xfrm>
        </p:spPr>
      </p:pic>
      <p:sp>
        <p:nvSpPr>
          <p:cNvPr id="12" name="Text Placeholder 11">
            <a:extLst>
              <a:ext uri="{FF2B5EF4-FFF2-40B4-BE49-F238E27FC236}">
                <a16:creationId xmlns:a16="http://schemas.microsoft.com/office/drawing/2014/main" id="{75714212-1C73-E68D-7805-2C608F7E946A}"/>
              </a:ext>
            </a:extLst>
          </p:cNvPr>
          <p:cNvSpPr>
            <a:spLocks noGrp="1"/>
          </p:cNvSpPr>
          <p:nvPr>
            <p:ph type="body" sz="quarter" idx="13"/>
          </p:nvPr>
        </p:nvSpPr>
        <p:spPr/>
        <p:txBody>
          <a:bodyPr/>
          <a:lstStyle/>
          <a:p>
            <a:endParaRPr lang="en-US" dirty="0"/>
          </a:p>
        </p:txBody>
      </p:sp>
      <p:sp>
        <p:nvSpPr>
          <p:cNvPr id="2" name="Title 1">
            <a:extLst>
              <a:ext uri="{FF2B5EF4-FFF2-40B4-BE49-F238E27FC236}">
                <a16:creationId xmlns:a16="http://schemas.microsoft.com/office/drawing/2014/main" id="{41FBE85A-E779-266F-B2D2-9BF04D98EAAD}"/>
              </a:ext>
            </a:extLst>
          </p:cNvPr>
          <p:cNvSpPr>
            <a:spLocks noGrp="1"/>
          </p:cNvSpPr>
          <p:nvPr>
            <p:ph type="title"/>
          </p:nvPr>
        </p:nvSpPr>
        <p:spPr/>
        <p:txBody>
          <a:bodyPr/>
          <a:lstStyle/>
          <a:p>
            <a:r>
              <a:rPr lang="en-US" dirty="0"/>
              <a:t>Settings</a:t>
            </a:r>
          </a:p>
        </p:txBody>
      </p:sp>
      <p:sp>
        <p:nvSpPr>
          <p:cNvPr id="14" name="Content Placeholder 13">
            <a:extLst>
              <a:ext uri="{FF2B5EF4-FFF2-40B4-BE49-F238E27FC236}">
                <a16:creationId xmlns:a16="http://schemas.microsoft.com/office/drawing/2014/main" id="{91D1D8C9-9096-0D2C-C369-3FEBDE89C0C2}"/>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3793120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5FA15E-7E57-6BFB-7C29-DE341E4F78DB}"/>
              </a:ext>
            </a:extLst>
          </p:cNvPr>
          <p:cNvSpPr>
            <a:spLocks noGrp="1"/>
          </p:cNvSpPr>
          <p:nvPr>
            <p:ph type="body" idx="1"/>
          </p:nvPr>
        </p:nvSpPr>
        <p:spPr>
          <a:xfrm>
            <a:off x="1398494" y="2671482"/>
            <a:ext cx="4455190" cy="757518"/>
          </a:xfrm>
        </p:spPr>
        <p:txBody>
          <a:bodyPr>
            <a:normAutofit fontScale="85000" lnSpcReduction="10000"/>
          </a:bodyPr>
          <a:lstStyle/>
          <a:p>
            <a:r>
              <a:rPr lang="en-US" sz="2000" dirty="0">
                <a:hlinkClick r:id="rId2"/>
              </a:rPr>
              <a:t>How do I use a rubric to grade submissions in </a:t>
            </a:r>
            <a:r>
              <a:rPr lang="en-US" sz="2000" dirty="0" err="1">
                <a:hlinkClick r:id="rId2"/>
              </a:rPr>
              <a:t>Speedgrader</a:t>
            </a:r>
            <a:r>
              <a:rPr lang="en-US" sz="2000" dirty="0">
                <a:hlinkClick r:id="rId2"/>
              </a:rPr>
              <a:t>?</a:t>
            </a:r>
            <a:endParaRPr lang="en-US" sz="2000" dirty="0"/>
          </a:p>
          <a:p>
            <a:endParaRPr lang="en-US" dirty="0"/>
          </a:p>
        </p:txBody>
      </p:sp>
      <p:sp>
        <p:nvSpPr>
          <p:cNvPr id="5" name="Text Placeholder 4">
            <a:extLst>
              <a:ext uri="{FF2B5EF4-FFF2-40B4-BE49-F238E27FC236}">
                <a16:creationId xmlns:a16="http://schemas.microsoft.com/office/drawing/2014/main" id="{268C5992-003F-84AD-350C-CE5ED49D8415}"/>
              </a:ext>
            </a:extLst>
          </p:cNvPr>
          <p:cNvSpPr>
            <a:spLocks noGrp="1"/>
          </p:cNvSpPr>
          <p:nvPr>
            <p:ph type="body" sz="quarter" idx="13"/>
          </p:nvPr>
        </p:nvSpPr>
        <p:spPr>
          <a:xfrm>
            <a:off x="6338316" y="2814918"/>
            <a:ext cx="4270248" cy="757519"/>
          </a:xfrm>
        </p:spPr>
        <p:txBody>
          <a:bodyPr>
            <a:normAutofit fontScale="85000" lnSpcReduction="20000"/>
          </a:bodyPr>
          <a:lstStyle/>
          <a:p>
            <a:r>
              <a:rPr lang="en-US" sz="2000" dirty="0">
                <a:solidFill>
                  <a:schemeClr val="tx1"/>
                </a:solidFill>
                <a:hlinkClick r:id="rId3"/>
              </a:rPr>
              <a:t>How do I use free-form comments instead of ratings in a rubric on </a:t>
            </a:r>
            <a:r>
              <a:rPr lang="en-US" sz="2000" dirty="0" err="1">
                <a:solidFill>
                  <a:schemeClr val="tx1"/>
                </a:solidFill>
                <a:hlinkClick r:id="rId3"/>
              </a:rPr>
              <a:t>Speedgrader</a:t>
            </a:r>
            <a:r>
              <a:rPr lang="en-US" sz="2000" dirty="0">
                <a:solidFill>
                  <a:schemeClr val="tx1"/>
                </a:solidFill>
                <a:hlinkClick r:id="rId3"/>
              </a:rPr>
              <a:t>?</a:t>
            </a:r>
            <a:endParaRPr lang="en-US" sz="2000" dirty="0">
              <a:solidFill>
                <a:schemeClr val="tx1"/>
              </a:solidFill>
            </a:endParaRPr>
          </a:p>
          <a:p>
            <a:endParaRPr lang="en-US" dirty="0"/>
          </a:p>
        </p:txBody>
      </p:sp>
      <p:sp>
        <p:nvSpPr>
          <p:cNvPr id="6" name="Title 5">
            <a:extLst>
              <a:ext uri="{FF2B5EF4-FFF2-40B4-BE49-F238E27FC236}">
                <a16:creationId xmlns:a16="http://schemas.microsoft.com/office/drawing/2014/main" id="{D5F5729B-83C9-0F49-3E16-CD6CE1A49126}"/>
              </a:ext>
            </a:extLst>
          </p:cNvPr>
          <p:cNvSpPr>
            <a:spLocks noGrp="1"/>
          </p:cNvSpPr>
          <p:nvPr>
            <p:ph type="title"/>
          </p:nvPr>
        </p:nvSpPr>
        <p:spPr/>
        <p:txBody>
          <a:bodyPr/>
          <a:lstStyle/>
          <a:p>
            <a:r>
              <a:rPr lang="en-US" dirty="0"/>
              <a:t>Completing the rubric</a:t>
            </a:r>
          </a:p>
        </p:txBody>
      </p:sp>
      <p:pic>
        <p:nvPicPr>
          <p:cNvPr id="7" name="Content Placeholder 6">
            <a:extLst>
              <a:ext uri="{FF2B5EF4-FFF2-40B4-BE49-F238E27FC236}">
                <a16:creationId xmlns:a16="http://schemas.microsoft.com/office/drawing/2014/main" id="{14D98575-55E4-F176-A436-238AC768A4DD}"/>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583436" y="3555625"/>
            <a:ext cx="4270248" cy="2882005"/>
          </a:xfrm>
          <a:prstGeom prst="rect">
            <a:avLst/>
          </a:prstGeom>
        </p:spPr>
      </p:pic>
      <p:pic>
        <p:nvPicPr>
          <p:cNvPr id="10" name="Content Placeholder 5">
            <a:extLst>
              <a:ext uri="{FF2B5EF4-FFF2-40B4-BE49-F238E27FC236}">
                <a16:creationId xmlns:a16="http://schemas.microsoft.com/office/drawing/2014/main" id="{3002C0B8-BA17-F5B2-78A5-CC52726CE051}"/>
              </a:ext>
            </a:extLst>
          </p:cNvPr>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6338315" y="3555625"/>
            <a:ext cx="4270247" cy="2882005"/>
          </a:xfrm>
        </p:spPr>
      </p:pic>
    </p:spTree>
    <p:extLst>
      <p:ext uri="{BB962C8B-B14F-4D97-AF65-F5344CB8AC3E}">
        <p14:creationId xmlns:p14="http://schemas.microsoft.com/office/powerpoint/2010/main" val="3566277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D8C1E7-0D6A-C368-360A-0A2C655A550F}"/>
              </a:ext>
            </a:extLst>
          </p:cNvPr>
          <p:cNvSpPr>
            <a:spLocks noGrp="1"/>
          </p:cNvSpPr>
          <p:nvPr>
            <p:ph type="title"/>
          </p:nvPr>
        </p:nvSpPr>
        <p:spPr/>
        <p:txBody>
          <a:bodyPr/>
          <a:lstStyle/>
          <a:p>
            <a:r>
              <a:rPr lang="en-US" dirty="0"/>
              <a:t>examples</a:t>
            </a:r>
          </a:p>
        </p:txBody>
      </p:sp>
      <p:sp>
        <p:nvSpPr>
          <p:cNvPr id="5" name="Text Placeholder 4">
            <a:extLst>
              <a:ext uri="{FF2B5EF4-FFF2-40B4-BE49-F238E27FC236}">
                <a16:creationId xmlns:a16="http://schemas.microsoft.com/office/drawing/2014/main" id="{2D2769DA-C261-C692-18A7-FB6745501A9F}"/>
              </a:ext>
            </a:extLst>
          </p:cNvPr>
          <p:cNvSpPr>
            <a:spLocks noGrp="1"/>
          </p:cNvSpPr>
          <p:nvPr>
            <p:ph type="body" idx="1"/>
          </p:nvPr>
        </p:nvSpPr>
        <p:spPr/>
        <p:txBody>
          <a:bodyPr/>
          <a:lstStyle/>
          <a:p>
            <a:pPr algn="ctr"/>
            <a:r>
              <a:rPr lang="en-US" dirty="0"/>
              <a:t>Assignments have been submitted, you’ve reached your procrastination deadline, and you really want a margarita-reward for getting through these papers.</a:t>
            </a:r>
          </a:p>
        </p:txBody>
      </p:sp>
    </p:spTree>
    <p:extLst>
      <p:ext uri="{BB962C8B-B14F-4D97-AF65-F5344CB8AC3E}">
        <p14:creationId xmlns:p14="http://schemas.microsoft.com/office/powerpoint/2010/main" val="39137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E44143-DA76-9A8D-5308-8C3C63B170BF}"/>
              </a:ext>
            </a:extLst>
          </p:cNvPr>
          <p:cNvSpPr>
            <a:spLocks noGrp="1"/>
          </p:cNvSpPr>
          <p:nvPr>
            <p:ph type="title"/>
          </p:nvPr>
        </p:nvSpPr>
        <p:spPr/>
        <p:txBody>
          <a:bodyPr/>
          <a:lstStyle/>
          <a:p>
            <a:r>
              <a:rPr lang="en-US" dirty="0"/>
              <a:t>Get prepared</a:t>
            </a:r>
          </a:p>
        </p:txBody>
      </p:sp>
      <p:sp>
        <p:nvSpPr>
          <p:cNvPr id="9" name="Content Placeholder 8">
            <a:extLst>
              <a:ext uri="{FF2B5EF4-FFF2-40B4-BE49-F238E27FC236}">
                <a16:creationId xmlns:a16="http://schemas.microsoft.com/office/drawing/2014/main" id="{3162AEDB-EC2A-1348-55B3-B6B8C429097E}"/>
              </a:ext>
            </a:extLst>
          </p:cNvPr>
          <p:cNvSpPr>
            <a:spLocks noGrp="1"/>
          </p:cNvSpPr>
          <p:nvPr>
            <p:ph sz="half" idx="1"/>
          </p:nvPr>
        </p:nvSpPr>
        <p:spPr/>
        <p:txBody>
          <a:bodyPr/>
          <a:lstStyle/>
          <a:p>
            <a:endParaRPr lang="en-US" dirty="0"/>
          </a:p>
          <a:p>
            <a:r>
              <a:rPr lang="en-US" dirty="0"/>
              <a:t>Review the prompt and rubric. </a:t>
            </a:r>
          </a:p>
          <a:p>
            <a:r>
              <a:rPr lang="en-US" dirty="0"/>
              <a:t>Think about what skills, knowledge, and learning goals students need to demonstrate in the assignment.  </a:t>
            </a:r>
          </a:p>
          <a:p>
            <a:pPr marL="0" indent="0">
              <a:buNone/>
            </a:pPr>
            <a:endParaRPr lang="en-US" i="1" dirty="0"/>
          </a:p>
          <a:p>
            <a:pPr marL="0" indent="0" algn="ctr">
              <a:buNone/>
            </a:pPr>
            <a:endParaRPr lang="en-US" i="1" dirty="0"/>
          </a:p>
          <a:p>
            <a:pPr marL="0" indent="0">
              <a:buNone/>
            </a:pPr>
            <a:r>
              <a:rPr lang="en-US" sz="2000" b="1" i="1" dirty="0"/>
              <a:t>     What is most important?</a:t>
            </a:r>
          </a:p>
          <a:p>
            <a:endParaRPr lang="en-US" dirty="0"/>
          </a:p>
        </p:txBody>
      </p:sp>
      <p:pic>
        <p:nvPicPr>
          <p:cNvPr id="1026" name="Picture 2" descr="Category: Computer Grading - KATHERINE ROBBINS">
            <a:extLst>
              <a:ext uri="{FF2B5EF4-FFF2-40B4-BE49-F238E27FC236}">
                <a16:creationId xmlns:a16="http://schemas.microsoft.com/office/drawing/2014/main" id="{9620EDED-B55D-41FF-B549-C479DE2FD68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34175" y="3019044"/>
            <a:ext cx="3226689" cy="2503910"/>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Down 10">
            <a:extLst>
              <a:ext uri="{FF2B5EF4-FFF2-40B4-BE49-F238E27FC236}">
                <a16:creationId xmlns:a16="http://schemas.microsoft.com/office/drawing/2014/main" id="{C948C177-1696-A47B-7987-E76305240CD6}"/>
              </a:ext>
            </a:extLst>
          </p:cNvPr>
          <p:cNvSpPr/>
          <p:nvPr/>
        </p:nvSpPr>
        <p:spPr>
          <a:xfrm>
            <a:off x="3314700" y="4514850"/>
            <a:ext cx="304800" cy="542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0535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63A5180-7788-E59E-B4AA-134395E9164D}"/>
              </a:ext>
            </a:extLst>
          </p:cNvPr>
          <p:cNvSpPr>
            <a:spLocks noGrp="1"/>
          </p:cNvSpPr>
          <p:nvPr>
            <p:ph type="body" idx="1"/>
          </p:nvPr>
        </p:nvSpPr>
        <p:spPr/>
        <p:txBody>
          <a:bodyPr/>
          <a:lstStyle/>
          <a:p>
            <a:r>
              <a:rPr lang="en-US" dirty="0"/>
              <a:t>1. The test drive</a:t>
            </a:r>
          </a:p>
        </p:txBody>
      </p:sp>
      <p:sp>
        <p:nvSpPr>
          <p:cNvPr id="4" name="Content Placeholder 3">
            <a:extLst>
              <a:ext uri="{FF2B5EF4-FFF2-40B4-BE49-F238E27FC236}">
                <a16:creationId xmlns:a16="http://schemas.microsoft.com/office/drawing/2014/main" id="{69004528-A96C-4263-0092-98DBD90A26C6}"/>
              </a:ext>
            </a:extLst>
          </p:cNvPr>
          <p:cNvSpPr>
            <a:spLocks noGrp="1"/>
          </p:cNvSpPr>
          <p:nvPr>
            <p:ph sz="half" idx="2"/>
          </p:nvPr>
        </p:nvSpPr>
        <p:spPr>
          <a:xfrm>
            <a:off x="1583436" y="3143249"/>
            <a:ext cx="4270248" cy="3190875"/>
          </a:xfrm>
        </p:spPr>
        <p:txBody>
          <a:bodyPr>
            <a:normAutofit/>
          </a:bodyPr>
          <a:lstStyle/>
          <a:p>
            <a:r>
              <a:rPr lang="en-US" dirty="0"/>
              <a:t>Start by reading the entire assignment WITHOUT marking anything.  Sit on your hands if you have to.</a:t>
            </a:r>
          </a:p>
          <a:p>
            <a:r>
              <a:rPr lang="en-US" dirty="0"/>
              <a:t>Or, preview 4-5 papers and see if any patterns emerge.</a:t>
            </a:r>
          </a:p>
        </p:txBody>
      </p:sp>
      <p:sp>
        <p:nvSpPr>
          <p:cNvPr id="7" name="Content Placeholder 6">
            <a:extLst>
              <a:ext uri="{FF2B5EF4-FFF2-40B4-BE49-F238E27FC236}">
                <a16:creationId xmlns:a16="http://schemas.microsoft.com/office/drawing/2014/main" id="{BA5DE0FB-3E7F-9AD4-8D2C-A1CA462D7EA6}"/>
              </a:ext>
            </a:extLst>
          </p:cNvPr>
          <p:cNvSpPr>
            <a:spLocks noGrp="1"/>
          </p:cNvSpPr>
          <p:nvPr>
            <p:ph sz="quarter" idx="4"/>
          </p:nvPr>
        </p:nvSpPr>
        <p:spPr>
          <a:xfrm>
            <a:off x="6338316" y="3143249"/>
            <a:ext cx="4253484" cy="2981325"/>
          </a:xfrm>
        </p:spPr>
        <p:txBody>
          <a:bodyPr>
            <a:normAutofit/>
          </a:bodyPr>
          <a:lstStyle/>
          <a:p>
            <a:endParaRPr lang="en-US" dirty="0"/>
          </a:p>
        </p:txBody>
      </p:sp>
      <p:sp>
        <p:nvSpPr>
          <p:cNvPr id="8" name="Text Placeholder 7">
            <a:extLst>
              <a:ext uri="{FF2B5EF4-FFF2-40B4-BE49-F238E27FC236}">
                <a16:creationId xmlns:a16="http://schemas.microsoft.com/office/drawing/2014/main" id="{AF936C26-185D-2009-3A33-0174763F7121}"/>
              </a:ext>
            </a:extLst>
          </p:cNvPr>
          <p:cNvSpPr>
            <a:spLocks noGrp="1"/>
          </p:cNvSpPr>
          <p:nvPr>
            <p:ph type="body" sz="quarter" idx="13"/>
          </p:nvPr>
        </p:nvSpPr>
        <p:spPr/>
        <p:txBody>
          <a:bodyPr/>
          <a:lstStyle/>
          <a:p>
            <a:endParaRPr lang="en-US" dirty="0"/>
          </a:p>
        </p:txBody>
      </p:sp>
      <p:sp>
        <p:nvSpPr>
          <p:cNvPr id="2" name="Title 1">
            <a:extLst>
              <a:ext uri="{FF2B5EF4-FFF2-40B4-BE49-F238E27FC236}">
                <a16:creationId xmlns:a16="http://schemas.microsoft.com/office/drawing/2014/main" id="{A0CEDDA9-A26D-04FF-39EE-6FD644AAA186}"/>
              </a:ext>
            </a:extLst>
          </p:cNvPr>
          <p:cNvSpPr>
            <a:spLocks noGrp="1"/>
          </p:cNvSpPr>
          <p:nvPr>
            <p:ph type="title"/>
          </p:nvPr>
        </p:nvSpPr>
        <p:spPr/>
        <p:txBody>
          <a:bodyPr/>
          <a:lstStyle/>
          <a:p>
            <a:r>
              <a:rPr lang="en-US" dirty="0"/>
              <a:t>triage</a:t>
            </a:r>
          </a:p>
        </p:txBody>
      </p:sp>
    </p:spTree>
    <p:extLst>
      <p:ext uri="{BB962C8B-B14F-4D97-AF65-F5344CB8AC3E}">
        <p14:creationId xmlns:p14="http://schemas.microsoft.com/office/powerpoint/2010/main" val="165818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63A5180-7788-E59E-B4AA-134395E9164D}"/>
              </a:ext>
            </a:extLst>
          </p:cNvPr>
          <p:cNvSpPr>
            <a:spLocks noGrp="1"/>
          </p:cNvSpPr>
          <p:nvPr>
            <p:ph type="body" idx="1"/>
          </p:nvPr>
        </p:nvSpPr>
        <p:spPr/>
        <p:txBody>
          <a:bodyPr/>
          <a:lstStyle/>
          <a:p>
            <a:r>
              <a:rPr lang="en-US" dirty="0"/>
              <a:t>1. The test drive</a:t>
            </a:r>
          </a:p>
        </p:txBody>
      </p:sp>
      <p:sp>
        <p:nvSpPr>
          <p:cNvPr id="4" name="Content Placeholder 3">
            <a:extLst>
              <a:ext uri="{FF2B5EF4-FFF2-40B4-BE49-F238E27FC236}">
                <a16:creationId xmlns:a16="http://schemas.microsoft.com/office/drawing/2014/main" id="{69004528-A96C-4263-0092-98DBD90A26C6}"/>
              </a:ext>
            </a:extLst>
          </p:cNvPr>
          <p:cNvSpPr>
            <a:spLocks noGrp="1"/>
          </p:cNvSpPr>
          <p:nvPr>
            <p:ph sz="half" idx="2"/>
          </p:nvPr>
        </p:nvSpPr>
        <p:spPr>
          <a:xfrm>
            <a:off x="1583436" y="3143249"/>
            <a:ext cx="4270248" cy="3190875"/>
          </a:xfrm>
        </p:spPr>
        <p:txBody>
          <a:bodyPr>
            <a:normAutofit/>
          </a:bodyPr>
          <a:lstStyle/>
          <a:p>
            <a:r>
              <a:rPr lang="en-US" dirty="0"/>
              <a:t>Start by reading the entire assignment WITHOUT marking anything.  Sit on your hands if you have to.</a:t>
            </a:r>
          </a:p>
          <a:p>
            <a:r>
              <a:rPr lang="en-US" dirty="0"/>
              <a:t>Or, preview 4-5 papers and see if any patterns emerge.</a:t>
            </a:r>
          </a:p>
          <a:p>
            <a:r>
              <a:rPr lang="en-US" dirty="0"/>
              <a:t>Giving feedback before reading the entire paper often takes more time.  What happens if you’ve spent 5-10 minutes on the first 2 pages and then page 3 presents an issue that really needs your attention?</a:t>
            </a:r>
          </a:p>
        </p:txBody>
      </p:sp>
      <p:sp>
        <p:nvSpPr>
          <p:cNvPr id="7" name="Content Placeholder 6">
            <a:extLst>
              <a:ext uri="{FF2B5EF4-FFF2-40B4-BE49-F238E27FC236}">
                <a16:creationId xmlns:a16="http://schemas.microsoft.com/office/drawing/2014/main" id="{BA5DE0FB-3E7F-9AD4-8D2C-A1CA462D7EA6}"/>
              </a:ext>
            </a:extLst>
          </p:cNvPr>
          <p:cNvSpPr>
            <a:spLocks noGrp="1"/>
          </p:cNvSpPr>
          <p:nvPr>
            <p:ph sz="quarter" idx="4"/>
          </p:nvPr>
        </p:nvSpPr>
        <p:spPr>
          <a:xfrm>
            <a:off x="6338316" y="3143249"/>
            <a:ext cx="4253484" cy="2981325"/>
          </a:xfrm>
        </p:spPr>
        <p:txBody>
          <a:bodyPr>
            <a:normAutofit/>
          </a:bodyPr>
          <a:lstStyle/>
          <a:p>
            <a:endParaRPr lang="en-US" dirty="0"/>
          </a:p>
        </p:txBody>
      </p:sp>
      <p:sp>
        <p:nvSpPr>
          <p:cNvPr id="8" name="Text Placeholder 7">
            <a:extLst>
              <a:ext uri="{FF2B5EF4-FFF2-40B4-BE49-F238E27FC236}">
                <a16:creationId xmlns:a16="http://schemas.microsoft.com/office/drawing/2014/main" id="{AF936C26-185D-2009-3A33-0174763F7121}"/>
              </a:ext>
            </a:extLst>
          </p:cNvPr>
          <p:cNvSpPr>
            <a:spLocks noGrp="1"/>
          </p:cNvSpPr>
          <p:nvPr>
            <p:ph type="body" sz="quarter" idx="13"/>
          </p:nvPr>
        </p:nvSpPr>
        <p:spPr/>
        <p:txBody>
          <a:bodyPr/>
          <a:lstStyle/>
          <a:p>
            <a:endParaRPr lang="en-US" dirty="0"/>
          </a:p>
        </p:txBody>
      </p:sp>
      <p:sp>
        <p:nvSpPr>
          <p:cNvPr id="2" name="Title 1">
            <a:extLst>
              <a:ext uri="{FF2B5EF4-FFF2-40B4-BE49-F238E27FC236}">
                <a16:creationId xmlns:a16="http://schemas.microsoft.com/office/drawing/2014/main" id="{A0CEDDA9-A26D-04FF-39EE-6FD644AAA186}"/>
              </a:ext>
            </a:extLst>
          </p:cNvPr>
          <p:cNvSpPr>
            <a:spLocks noGrp="1"/>
          </p:cNvSpPr>
          <p:nvPr>
            <p:ph type="title"/>
          </p:nvPr>
        </p:nvSpPr>
        <p:spPr/>
        <p:txBody>
          <a:bodyPr/>
          <a:lstStyle/>
          <a:p>
            <a:r>
              <a:rPr lang="en-US" dirty="0"/>
              <a:t>triage</a:t>
            </a:r>
          </a:p>
        </p:txBody>
      </p:sp>
    </p:spTree>
    <p:extLst>
      <p:ext uri="{BB962C8B-B14F-4D97-AF65-F5344CB8AC3E}">
        <p14:creationId xmlns:p14="http://schemas.microsoft.com/office/powerpoint/2010/main" val="997534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63A5180-7788-E59E-B4AA-134395E9164D}"/>
              </a:ext>
            </a:extLst>
          </p:cNvPr>
          <p:cNvSpPr>
            <a:spLocks noGrp="1"/>
          </p:cNvSpPr>
          <p:nvPr>
            <p:ph type="body" idx="1"/>
          </p:nvPr>
        </p:nvSpPr>
        <p:spPr/>
        <p:txBody>
          <a:bodyPr/>
          <a:lstStyle/>
          <a:p>
            <a:r>
              <a:rPr lang="en-US" dirty="0"/>
              <a:t>1. The test drive</a:t>
            </a:r>
          </a:p>
        </p:txBody>
      </p:sp>
      <p:sp>
        <p:nvSpPr>
          <p:cNvPr id="4" name="Content Placeholder 3">
            <a:extLst>
              <a:ext uri="{FF2B5EF4-FFF2-40B4-BE49-F238E27FC236}">
                <a16:creationId xmlns:a16="http://schemas.microsoft.com/office/drawing/2014/main" id="{69004528-A96C-4263-0092-98DBD90A26C6}"/>
              </a:ext>
            </a:extLst>
          </p:cNvPr>
          <p:cNvSpPr>
            <a:spLocks noGrp="1"/>
          </p:cNvSpPr>
          <p:nvPr>
            <p:ph sz="half" idx="2"/>
          </p:nvPr>
        </p:nvSpPr>
        <p:spPr>
          <a:xfrm>
            <a:off x="1583436" y="3143249"/>
            <a:ext cx="4270248" cy="3190875"/>
          </a:xfrm>
        </p:spPr>
        <p:txBody>
          <a:bodyPr>
            <a:normAutofit/>
          </a:bodyPr>
          <a:lstStyle/>
          <a:p>
            <a:r>
              <a:rPr lang="en-US" dirty="0"/>
              <a:t>Start by reading the entire assignment WITHOUT marking anything.  Sit on your hands if you have to.</a:t>
            </a:r>
          </a:p>
          <a:p>
            <a:r>
              <a:rPr lang="en-US" dirty="0"/>
              <a:t>Or, preview 4-5 papers and see if any patterns emerge.</a:t>
            </a:r>
          </a:p>
          <a:p>
            <a:r>
              <a:rPr lang="en-US" dirty="0"/>
              <a:t>Giving feedback before reading the entire paper often takes more time.  What happens if you’ve spent 5-10 minutes on the first 2 pages and then page 3 presents an issue that really needs your attention?</a:t>
            </a:r>
          </a:p>
        </p:txBody>
      </p:sp>
      <p:sp>
        <p:nvSpPr>
          <p:cNvPr id="7" name="Content Placeholder 6">
            <a:extLst>
              <a:ext uri="{FF2B5EF4-FFF2-40B4-BE49-F238E27FC236}">
                <a16:creationId xmlns:a16="http://schemas.microsoft.com/office/drawing/2014/main" id="{BA5DE0FB-3E7F-9AD4-8D2C-A1CA462D7EA6}"/>
              </a:ext>
            </a:extLst>
          </p:cNvPr>
          <p:cNvSpPr>
            <a:spLocks noGrp="1"/>
          </p:cNvSpPr>
          <p:nvPr>
            <p:ph sz="quarter" idx="4"/>
          </p:nvPr>
        </p:nvSpPr>
        <p:spPr>
          <a:xfrm>
            <a:off x="6338316" y="3143249"/>
            <a:ext cx="4253484" cy="2981325"/>
          </a:xfrm>
        </p:spPr>
        <p:txBody>
          <a:bodyPr>
            <a:normAutofit/>
          </a:bodyPr>
          <a:lstStyle/>
          <a:p>
            <a:r>
              <a:rPr lang="en-US" dirty="0"/>
              <a:t>Given the rhetorical context and learning objectives of the assignment, what issues are most undermining the text?  </a:t>
            </a:r>
            <a:r>
              <a:rPr lang="en-US" b="1" dirty="0"/>
              <a:t>What issues most deserve your time and attention?</a:t>
            </a:r>
          </a:p>
        </p:txBody>
      </p:sp>
      <p:sp>
        <p:nvSpPr>
          <p:cNvPr id="8" name="Text Placeholder 7">
            <a:extLst>
              <a:ext uri="{FF2B5EF4-FFF2-40B4-BE49-F238E27FC236}">
                <a16:creationId xmlns:a16="http://schemas.microsoft.com/office/drawing/2014/main" id="{AF936C26-185D-2009-3A33-0174763F7121}"/>
              </a:ext>
            </a:extLst>
          </p:cNvPr>
          <p:cNvSpPr>
            <a:spLocks noGrp="1"/>
          </p:cNvSpPr>
          <p:nvPr>
            <p:ph type="body" sz="quarter" idx="13"/>
          </p:nvPr>
        </p:nvSpPr>
        <p:spPr/>
        <p:txBody>
          <a:bodyPr/>
          <a:lstStyle/>
          <a:p>
            <a:r>
              <a:rPr lang="en-US" dirty="0"/>
              <a:t>2. Pick your battles</a:t>
            </a:r>
          </a:p>
        </p:txBody>
      </p:sp>
      <p:sp>
        <p:nvSpPr>
          <p:cNvPr id="2" name="Title 1">
            <a:extLst>
              <a:ext uri="{FF2B5EF4-FFF2-40B4-BE49-F238E27FC236}">
                <a16:creationId xmlns:a16="http://schemas.microsoft.com/office/drawing/2014/main" id="{A0CEDDA9-A26D-04FF-39EE-6FD644AAA186}"/>
              </a:ext>
            </a:extLst>
          </p:cNvPr>
          <p:cNvSpPr>
            <a:spLocks noGrp="1"/>
          </p:cNvSpPr>
          <p:nvPr>
            <p:ph type="title"/>
          </p:nvPr>
        </p:nvSpPr>
        <p:spPr/>
        <p:txBody>
          <a:bodyPr/>
          <a:lstStyle/>
          <a:p>
            <a:r>
              <a:rPr lang="en-US" dirty="0"/>
              <a:t>triage</a:t>
            </a:r>
          </a:p>
        </p:txBody>
      </p:sp>
    </p:spTree>
    <p:extLst>
      <p:ext uri="{BB962C8B-B14F-4D97-AF65-F5344CB8AC3E}">
        <p14:creationId xmlns:p14="http://schemas.microsoft.com/office/powerpoint/2010/main" val="1827894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63A5180-7788-E59E-B4AA-134395E9164D}"/>
              </a:ext>
            </a:extLst>
          </p:cNvPr>
          <p:cNvSpPr>
            <a:spLocks noGrp="1"/>
          </p:cNvSpPr>
          <p:nvPr>
            <p:ph type="body" idx="1"/>
          </p:nvPr>
        </p:nvSpPr>
        <p:spPr/>
        <p:txBody>
          <a:bodyPr/>
          <a:lstStyle/>
          <a:p>
            <a:r>
              <a:rPr lang="en-US" dirty="0"/>
              <a:t>1. The test drive</a:t>
            </a:r>
          </a:p>
        </p:txBody>
      </p:sp>
      <p:sp>
        <p:nvSpPr>
          <p:cNvPr id="4" name="Content Placeholder 3">
            <a:extLst>
              <a:ext uri="{FF2B5EF4-FFF2-40B4-BE49-F238E27FC236}">
                <a16:creationId xmlns:a16="http://schemas.microsoft.com/office/drawing/2014/main" id="{69004528-A96C-4263-0092-98DBD90A26C6}"/>
              </a:ext>
            </a:extLst>
          </p:cNvPr>
          <p:cNvSpPr>
            <a:spLocks noGrp="1"/>
          </p:cNvSpPr>
          <p:nvPr>
            <p:ph sz="half" idx="2"/>
          </p:nvPr>
        </p:nvSpPr>
        <p:spPr>
          <a:xfrm>
            <a:off x="1583436" y="3143249"/>
            <a:ext cx="4270248" cy="3190875"/>
          </a:xfrm>
        </p:spPr>
        <p:txBody>
          <a:bodyPr>
            <a:normAutofit lnSpcReduction="10000"/>
          </a:bodyPr>
          <a:lstStyle/>
          <a:p>
            <a:r>
              <a:rPr lang="en-US" dirty="0"/>
              <a:t>Start by reading the entire assignment WITHOUT marking anything.  Sit on your hands if you have to.</a:t>
            </a:r>
          </a:p>
          <a:p>
            <a:r>
              <a:rPr lang="en-US" dirty="0"/>
              <a:t>Or, preview 4-5 papers and see if any patterns emerge.</a:t>
            </a:r>
          </a:p>
          <a:p>
            <a:r>
              <a:rPr lang="en-US" dirty="0"/>
              <a:t>Giving feedback before reading the entire paper often takes more time.  What happens if you’ve spent 5-10 minutes on the first 2 pages and then page 3 presents an issue that really needs your attention?</a:t>
            </a:r>
          </a:p>
        </p:txBody>
      </p:sp>
      <p:sp>
        <p:nvSpPr>
          <p:cNvPr id="7" name="Content Placeholder 6">
            <a:extLst>
              <a:ext uri="{FF2B5EF4-FFF2-40B4-BE49-F238E27FC236}">
                <a16:creationId xmlns:a16="http://schemas.microsoft.com/office/drawing/2014/main" id="{BA5DE0FB-3E7F-9AD4-8D2C-A1CA462D7EA6}"/>
              </a:ext>
            </a:extLst>
          </p:cNvPr>
          <p:cNvSpPr>
            <a:spLocks noGrp="1"/>
          </p:cNvSpPr>
          <p:nvPr>
            <p:ph sz="quarter" idx="4"/>
          </p:nvPr>
        </p:nvSpPr>
        <p:spPr>
          <a:xfrm>
            <a:off x="6338316" y="3143249"/>
            <a:ext cx="4253484" cy="2981325"/>
          </a:xfrm>
        </p:spPr>
        <p:txBody>
          <a:bodyPr>
            <a:normAutofit lnSpcReduction="10000"/>
          </a:bodyPr>
          <a:lstStyle/>
          <a:p>
            <a:r>
              <a:rPr lang="en-US" dirty="0"/>
              <a:t>Given the rhetorical context and learning objectives of the assignment, what issues are most undermining the text?  </a:t>
            </a:r>
            <a:r>
              <a:rPr lang="en-US" b="1" dirty="0"/>
              <a:t>What issues most deserve your time and attention?</a:t>
            </a:r>
          </a:p>
          <a:p>
            <a:r>
              <a:rPr lang="en-US" dirty="0"/>
              <a:t>Are there patterns of error or weakness that you need to address?</a:t>
            </a:r>
          </a:p>
          <a:p>
            <a:r>
              <a:rPr lang="en-US" dirty="0"/>
              <a:t>Is there a paragraph or page that demonstrates the systemic issues in the paper?</a:t>
            </a:r>
          </a:p>
        </p:txBody>
      </p:sp>
      <p:sp>
        <p:nvSpPr>
          <p:cNvPr id="8" name="Text Placeholder 7">
            <a:extLst>
              <a:ext uri="{FF2B5EF4-FFF2-40B4-BE49-F238E27FC236}">
                <a16:creationId xmlns:a16="http://schemas.microsoft.com/office/drawing/2014/main" id="{AF936C26-185D-2009-3A33-0174763F7121}"/>
              </a:ext>
            </a:extLst>
          </p:cNvPr>
          <p:cNvSpPr>
            <a:spLocks noGrp="1"/>
          </p:cNvSpPr>
          <p:nvPr>
            <p:ph type="body" sz="quarter" idx="13"/>
          </p:nvPr>
        </p:nvSpPr>
        <p:spPr/>
        <p:txBody>
          <a:bodyPr/>
          <a:lstStyle/>
          <a:p>
            <a:r>
              <a:rPr lang="en-US" dirty="0"/>
              <a:t>2. Pick your battles</a:t>
            </a:r>
          </a:p>
        </p:txBody>
      </p:sp>
      <p:sp>
        <p:nvSpPr>
          <p:cNvPr id="2" name="Title 1">
            <a:extLst>
              <a:ext uri="{FF2B5EF4-FFF2-40B4-BE49-F238E27FC236}">
                <a16:creationId xmlns:a16="http://schemas.microsoft.com/office/drawing/2014/main" id="{A0CEDDA9-A26D-04FF-39EE-6FD644AAA186}"/>
              </a:ext>
            </a:extLst>
          </p:cNvPr>
          <p:cNvSpPr>
            <a:spLocks noGrp="1"/>
          </p:cNvSpPr>
          <p:nvPr>
            <p:ph type="title"/>
          </p:nvPr>
        </p:nvSpPr>
        <p:spPr/>
        <p:txBody>
          <a:bodyPr/>
          <a:lstStyle/>
          <a:p>
            <a:r>
              <a:rPr lang="en-US" dirty="0"/>
              <a:t>triage</a:t>
            </a:r>
          </a:p>
        </p:txBody>
      </p:sp>
    </p:spTree>
    <p:extLst>
      <p:ext uri="{BB962C8B-B14F-4D97-AF65-F5344CB8AC3E}">
        <p14:creationId xmlns:p14="http://schemas.microsoft.com/office/powerpoint/2010/main" val="2985736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BECCB08-237A-A471-AEF9-7A15CB41E2EA}"/>
              </a:ext>
            </a:extLst>
          </p:cNvPr>
          <p:cNvSpPr>
            <a:spLocks noGrp="1"/>
          </p:cNvSpPr>
          <p:nvPr>
            <p:ph type="body" idx="1"/>
          </p:nvPr>
        </p:nvSpPr>
        <p:spPr/>
        <p:txBody>
          <a:bodyPr/>
          <a:lstStyle/>
          <a:p>
            <a:r>
              <a:rPr lang="en-US" dirty="0"/>
              <a:t>In-text feedback</a:t>
            </a:r>
          </a:p>
        </p:txBody>
      </p:sp>
      <p:sp>
        <p:nvSpPr>
          <p:cNvPr id="7" name="Content Placeholder 6">
            <a:extLst>
              <a:ext uri="{FF2B5EF4-FFF2-40B4-BE49-F238E27FC236}">
                <a16:creationId xmlns:a16="http://schemas.microsoft.com/office/drawing/2014/main" id="{45F2570B-A533-318A-9933-2C9962D80B89}"/>
              </a:ext>
            </a:extLst>
          </p:cNvPr>
          <p:cNvSpPr>
            <a:spLocks noGrp="1"/>
          </p:cNvSpPr>
          <p:nvPr>
            <p:ph sz="half" idx="2"/>
          </p:nvPr>
        </p:nvSpPr>
        <p:spPr>
          <a:xfrm>
            <a:off x="1583436" y="3143250"/>
            <a:ext cx="4270248" cy="2750058"/>
          </a:xfrm>
        </p:spPr>
        <p:txBody>
          <a:bodyPr>
            <a:normAutofit fontScale="92500" lnSpcReduction="10000"/>
          </a:bodyPr>
          <a:lstStyle/>
          <a:p>
            <a:r>
              <a:rPr lang="en-US" dirty="0"/>
              <a:t>Pindrop</a:t>
            </a:r>
          </a:p>
          <a:p>
            <a:r>
              <a:rPr lang="en-US" dirty="0"/>
              <a:t>Highlight</a:t>
            </a:r>
          </a:p>
          <a:p>
            <a:r>
              <a:rPr lang="en-US" dirty="0"/>
              <a:t>Write text</a:t>
            </a:r>
          </a:p>
          <a:p>
            <a:r>
              <a:rPr lang="en-US" dirty="0"/>
              <a:t>Strikethrough </a:t>
            </a:r>
          </a:p>
          <a:p>
            <a:r>
              <a:rPr lang="en-US" dirty="0"/>
              <a:t>Free draw</a:t>
            </a:r>
          </a:p>
          <a:p>
            <a:r>
              <a:rPr lang="en-US" dirty="0"/>
              <a:t>Box</a:t>
            </a:r>
          </a:p>
          <a:p>
            <a:pPr marL="0" indent="0">
              <a:buNone/>
            </a:pPr>
            <a:r>
              <a:rPr lang="en-US" dirty="0"/>
              <a:t>All can be used with or without a comment attached.</a:t>
            </a:r>
          </a:p>
          <a:p>
            <a:endParaRPr lang="en-US" dirty="0"/>
          </a:p>
        </p:txBody>
      </p:sp>
      <p:sp>
        <p:nvSpPr>
          <p:cNvPr id="8" name="Content Placeholder 7">
            <a:extLst>
              <a:ext uri="{FF2B5EF4-FFF2-40B4-BE49-F238E27FC236}">
                <a16:creationId xmlns:a16="http://schemas.microsoft.com/office/drawing/2014/main" id="{5201B56D-F436-F2FA-D387-1CB4513ECDA1}"/>
              </a:ext>
            </a:extLst>
          </p:cNvPr>
          <p:cNvSpPr>
            <a:spLocks noGrp="1"/>
          </p:cNvSpPr>
          <p:nvPr>
            <p:ph sz="quarter" idx="4"/>
          </p:nvPr>
        </p:nvSpPr>
        <p:spPr>
          <a:xfrm>
            <a:off x="6321552" y="3143250"/>
            <a:ext cx="4253484" cy="2596776"/>
          </a:xfrm>
        </p:spPr>
        <p:txBody>
          <a:bodyPr>
            <a:normAutofit fontScale="92500" lnSpcReduction="10000"/>
          </a:bodyPr>
          <a:lstStyle/>
          <a:p>
            <a:r>
              <a:rPr lang="en-US" dirty="0"/>
              <a:t>Assignment Comments</a:t>
            </a:r>
          </a:p>
          <a:p>
            <a:r>
              <a:rPr lang="en-US" dirty="0"/>
              <a:t>Video </a:t>
            </a:r>
          </a:p>
          <a:p>
            <a:r>
              <a:rPr lang="en-US" dirty="0"/>
              <a:t>Rubric</a:t>
            </a:r>
          </a:p>
          <a:p>
            <a:endParaRPr lang="en-US" dirty="0"/>
          </a:p>
          <a:p>
            <a:pPr marL="0" indent="0">
              <a:buNone/>
            </a:pPr>
            <a:endParaRPr lang="en-US" dirty="0"/>
          </a:p>
        </p:txBody>
      </p:sp>
      <p:sp>
        <p:nvSpPr>
          <p:cNvPr id="9" name="Text Placeholder 8">
            <a:extLst>
              <a:ext uri="{FF2B5EF4-FFF2-40B4-BE49-F238E27FC236}">
                <a16:creationId xmlns:a16="http://schemas.microsoft.com/office/drawing/2014/main" id="{8E185793-645C-14FC-5FB9-4A0EDAC5CB56}"/>
              </a:ext>
            </a:extLst>
          </p:cNvPr>
          <p:cNvSpPr>
            <a:spLocks noGrp="1"/>
          </p:cNvSpPr>
          <p:nvPr>
            <p:ph type="body" sz="quarter" idx="13"/>
          </p:nvPr>
        </p:nvSpPr>
        <p:spPr/>
        <p:txBody>
          <a:bodyPr/>
          <a:lstStyle/>
          <a:p>
            <a:r>
              <a:rPr lang="en-US" dirty="0"/>
              <a:t>Culminating feedback</a:t>
            </a:r>
          </a:p>
        </p:txBody>
      </p:sp>
      <p:sp>
        <p:nvSpPr>
          <p:cNvPr id="4" name="Title 3">
            <a:extLst>
              <a:ext uri="{FF2B5EF4-FFF2-40B4-BE49-F238E27FC236}">
                <a16:creationId xmlns:a16="http://schemas.microsoft.com/office/drawing/2014/main" id="{C9FBA5C4-AA6F-A2CD-71A6-9EB1017F0ED8}"/>
              </a:ext>
            </a:extLst>
          </p:cNvPr>
          <p:cNvSpPr>
            <a:spLocks noGrp="1"/>
          </p:cNvSpPr>
          <p:nvPr>
            <p:ph type="title"/>
          </p:nvPr>
        </p:nvSpPr>
        <p:spPr/>
        <p:txBody>
          <a:bodyPr/>
          <a:lstStyle/>
          <a:p>
            <a:r>
              <a:rPr lang="en-US" dirty="0"/>
              <a:t>The menu of feedback options</a:t>
            </a:r>
          </a:p>
        </p:txBody>
      </p:sp>
    </p:spTree>
    <p:extLst>
      <p:ext uri="{BB962C8B-B14F-4D97-AF65-F5344CB8AC3E}">
        <p14:creationId xmlns:p14="http://schemas.microsoft.com/office/powerpoint/2010/main" val="2499029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BECCB08-237A-A471-AEF9-7A15CB41E2EA}"/>
              </a:ext>
            </a:extLst>
          </p:cNvPr>
          <p:cNvSpPr>
            <a:spLocks noGrp="1"/>
          </p:cNvSpPr>
          <p:nvPr>
            <p:ph type="body" idx="1"/>
          </p:nvPr>
        </p:nvSpPr>
        <p:spPr/>
        <p:txBody>
          <a:bodyPr/>
          <a:lstStyle/>
          <a:p>
            <a:r>
              <a:rPr lang="en-US" dirty="0"/>
              <a:t>In-text feedback</a:t>
            </a:r>
          </a:p>
        </p:txBody>
      </p:sp>
      <p:sp>
        <p:nvSpPr>
          <p:cNvPr id="7" name="Content Placeholder 6">
            <a:extLst>
              <a:ext uri="{FF2B5EF4-FFF2-40B4-BE49-F238E27FC236}">
                <a16:creationId xmlns:a16="http://schemas.microsoft.com/office/drawing/2014/main" id="{45F2570B-A533-318A-9933-2C9962D80B89}"/>
              </a:ext>
            </a:extLst>
          </p:cNvPr>
          <p:cNvSpPr>
            <a:spLocks noGrp="1"/>
          </p:cNvSpPr>
          <p:nvPr>
            <p:ph sz="half" idx="2"/>
          </p:nvPr>
        </p:nvSpPr>
        <p:spPr>
          <a:xfrm>
            <a:off x="1583436" y="3143250"/>
            <a:ext cx="4270248" cy="2750058"/>
          </a:xfrm>
        </p:spPr>
        <p:txBody>
          <a:bodyPr>
            <a:normAutofit fontScale="92500" lnSpcReduction="10000"/>
          </a:bodyPr>
          <a:lstStyle/>
          <a:p>
            <a:r>
              <a:rPr lang="en-US" dirty="0"/>
              <a:t>Pindrop</a:t>
            </a:r>
          </a:p>
          <a:p>
            <a:r>
              <a:rPr lang="en-US" dirty="0"/>
              <a:t>Highlight</a:t>
            </a:r>
          </a:p>
          <a:p>
            <a:r>
              <a:rPr lang="en-US" dirty="0"/>
              <a:t>Write text</a:t>
            </a:r>
          </a:p>
          <a:p>
            <a:r>
              <a:rPr lang="en-US" dirty="0"/>
              <a:t>Strikethrough </a:t>
            </a:r>
          </a:p>
          <a:p>
            <a:r>
              <a:rPr lang="en-US" dirty="0"/>
              <a:t>Free draw</a:t>
            </a:r>
          </a:p>
          <a:p>
            <a:r>
              <a:rPr lang="en-US" dirty="0"/>
              <a:t>Box</a:t>
            </a:r>
          </a:p>
          <a:p>
            <a:pPr marL="0" indent="0">
              <a:buNone/>
            </a:pPr>
            <a:r>
              <a:rPr lang="en-US" dirty="0"/>
              <a:t>All can be used with or without a comment attached.</a:t>
            </a:r>
          </a:p>
          <a:p>
            <a:endParaRPr lang="en-US" dirty="0"/>
          </a:p>
        </p:txBody>
      </p:sp>
      <p:sp>
        <p:nvSpPr>
          <p:cNvPr id="8" name="Content Placeholder 7">
            <a:extLst>
              <a:ext uri="{FF2B5EF4-FFF2-40B4-BE49-F238E27FC236}">
                <a16:creationId xmlns:a16="http://schemas.microsoft.com/office/drawing/2014/main" id="{5201B56D-F436-F2FA-D387-1CB4513ECDA1}"/>
              </a:ext>
            </a:extLst>
          </p:cNvPr>
          <p:cNvSpPr>
            <a:spLocks noGrp="1"/>
          </p:cNvSpPr>
          <p:nvPr>
            <p:ph sz="quarter" idx="4"/>
          </p:nvPr>
        </p:nvSpPr>
        <p:spPr>
          <a:xfrm>
            <a:off x="6321552" y="3143250"/>
            <a:ext cx="4253484" cy="2596776"/>
          </a:xfrm>
        </p:spPr>
        <p:txBody>
          <a:bodyPr>
            <a:normAutofit fontScale="92500" lnSpcReduction="10000"/>
          </a:bodyPr>
          <a:lstStyle/>
          <a:p>
            <a:r>
              <a:rPr lang="en-US" dirty="0"/>
              <a:t>Assignment Comments</a:t>
            </a:r>
          </a:p>
          <a:p>
            <a:r>
              <a:rPr lang="en-US" dirty="0"/>
              <a:t>Video </a:t>
            </a:r>
          </a:p>
          <a:p>
            <a:r>
              <a:rPr lang="en-US" dirty="0"/>
              <a:t>Rubric</a:t>
            </a:r>
          </a:p>
          <a:p>
            <a:endParaRPr lang="en-US" dirty="0"/>
          </a:p>
          <a:p>
            <a:pPr marL="0" indent="0">
              <a:buNone/>
            </a:pPr>
            <a:endParaRPr lang="en-US" dirty="0"/>
          </a:p>
        </p:txBody>
      </p:sp>
      <p:sp>
        <p:nvSpPr>
          <p:cNvPr id="9" name="Text Placeholder 8">
            <a:extLst>
              <a:ext uri="{FF2B5EF4-FFF2-40B4-BE49-F238E27FC236}">
                <a16:creationId xmlns:a16="http://schemas.microsoft.com/office/drawing/2014/main" id="{8E185793-645C-14FC-5FB9-4A0EDAC5CB56}"/>
              </a:ext>
            </a:extLst>
          </p:cNvPr>
          <p:cNvSpPr>
            <a:spLocks noGrp="1"/>
          </p:cNvSpPr>
          <p:nvPr>
            <p:ph type="body" sz="quarter" idx="13"/>
          </p:nvPr>
        </p:nvSpPr>
        <p:spPr/>
        <p:txBody>
          <a:bodyPr/>
          <a:lstStyle/>
          <a:p>
            <a:r>
              <a:rPr lang="en-US" dirty="0"/>
              <a:t>Culminating feedback</a:t>
            </a:r>
          </a:p>
        </p:txBody>
      </p:sp>
      <p:sp>
        <p:nvSpPr>
          <p:cNvPr id="4" name="Title 3">
            <a:extLst>
              <a:ext uri="{FF2B5EF4-FFF2-40B4-BE49-F238E27FC236}">
                <a16:creationId xmlns:a16="http://schemas.microsoft.com/office/drawing/2014/main" id="{C9FBA5C4-AA6F-A2CD-71A6-9EB1017F0ED8}"/>
              </a:ext>
            </a:extLst>
          </p:cNvPr>
          <p:cNvSpPr>
            <a:spLocks noGrp="1"/>
          </p:cNvSpPr>
          <p:nvPr>
            <p:ph type="title"/>
          </p:nvPr>
        </p:nvSpPr>
        <p:spPr/>
        <p:txBody>
          <a:bodyPr/>
          <a:lstStyle/>
          <a:p>
            <a:r>
              <a:rPr lang="en-US" dirty="0"/>
              <a:t>The menu of feedback options</a:t>
            </a:r>
          </a:p>
        </p:txBody>
      </p:sp>
      <p:sp>
        <p:nvSpPr>
          <p:cNvPr id="10" name="Frame 9">
            <a:extLst>
              <a:ext uri="{FF2B5EF4-FFF2-40B4-BE49-F238E27FC236}">
                <a16:creationId xmlns:a16="http://schemas.microsoft.com/office/drawing/2014/main" id="{38EBE12E-E128-555C-0A47-01C591EC5011}"/>
              </a:ext>
            </a:extLst>
          </p:cNvPr>
          <p:cNvSpPr/>
          <p:nvPr/>
        </p:nvSpPr>
        <p:spPr>
          <a:xfrm>
            <a:off x="6739890" y="4518279"/>
            <a:ext cx="3467100" cy="173355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Given the rhetorical context of the assignment you are providing feedback on, which menu items will work best?</a:t>
            </a:r>
          </a:p>
        </p:txBody>
      </p:sp>
    </p:spTree>
    <p:extLst>
      <p:ext uri="{BB962C8B-B14F-4D97-AF65-F5344CB8AC3E}">
        <p14:creationId xmlns:p14="http://schemas.microsoft.com/office/powerpoint/2010/main" val="19064032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FB7BC69-8A59-29A6-ABA5-91539A87D5CB}"/>
              </a:ext>
            </a:extLst>
          </p:cNvPr>
          <p:cNvSpPr>
            <a:spLocks noGrp="1"/>
          </p:cNvSpPr>
          <p:nvPr>
            <p:ph type="body" idx="1"/>
          </p:nvPr>
        </p:nvSpPr>
        <p:spPr/>
        <p:txBody>
          <a:bodyPr/>
          <a:lstStyle/>
          <a:p>
            <a:r>
              <a:rPr lang="en-US" dirty="0"/>
              <a:t>Rhetorical context</a:t>
            </a:r>
          </a:p>
        </p:txBody>
      </p:sp>
      <p:sp>
        <p:nvSpPr>
          <p:cNvPr id="9" name="Content Placeholder 8">
            <a:extLst>
              <a:ext uri="{FF2B5EF4-FFF2-40B4-BE49-F238E27FC236}">
                <a16:creationId xmlns:a16="http://schemas.microsoft.com/office/drawing/2014/main" id="{3C52214F-29A6-56BE-A31E-005140643079}"/>
              </a:ext>
            </a:extLst>
          </p:cNvPr>
          <p:cNvSpPr>
            <a:spLocks noGrp="1"/>
          </p:cNvSpPr>
          <p:nvPr>
            <p:ph sz="half" idx="2"/>
          </p:nvPr>
        </p:nvSpPr>
        <p:spPr/>
        <p:txBody>
          <a:bodyPr/>
          <a:lstStyle/>
          <a:p>
            <a:r>
              <a:rPr lang="en-US" dirty="0"/>
              <a:t>Essay is a first draft</a:t>
            </a:r>
          </a:p>
          <a:p>
            <a:r>
              <a:rPr lang="en-US" dirty="0"/>
              <a:t>The genre is a rhetorical analysis</a:t>
            </a:r>
          </a:p>
          <a:p>
            <a:r>
              <a:rPr lang="en-US" dirty="0"/>
              <a:t>The class is English 2 (“Critical Thinking and Writing”), which is mostly freshmen</a:t>
            </a:r>
          </a:p>
          <a:p>
            <a:endParaRPr lang="en-US" dirty="0"/>
          </a:p>
          <a:p>
            <a:endParaRPr lang="en-US" dirty="0"/>
          </a:p>
        </p:txBody>
      </p:sp>
      <p:sp>
        <p:nvSpPr>
          <p:cNvPr id="10" name="Content Placeholder 9">
            <a:extLst>
              <a:ext uri="{FF2B5EF4-FFF2-40B4-BE49-F238E27FC236}">
                <a16:creationId xmlns:a16="http://schemas.microsoft.com/office/drawing/2014/main" id="{01EE2691-CFA6-C58B-7EC2-75E1A3B8857D}"/>
              </a:ext>
            </a:extLst>
          </p:cNvPr>
          <p:cNvSpPr>
            <a:spLocks noGrp="1"/>
          </p:cNvSpPr>
          <p:nvPr>
            <p:ph sz="quarter" idx="4"/>
          </p:nvPr>
        </p:nvSpPr>
        <p:spPr/>
        <p:txBody>
          <a:bodyPr/>
          <a:lstStyle/>
          <a:p>
            <a:endParaRPr lang="en-US" dirty="0"/>
          </a:p>
        </p:txBody>
      </p:sp>
      <p:sp>
        <p:nvSpPr>
          <p:cNvPr id="11" name="Text Placeholder 10">
            <a:extLst>
              <a:ext uri="{FF2B5EF4-FFF2-40B4-BE49-F238E27FC236}">
                <a16:creationId xmlns:a16="http://schemas.microsoft.com/office/drawing/2014/main" id="{6AA809D8-C17D-CA2C-3B5E-670E18D60BAE}"/>
              </a:ext>
            </a:extLst>
          </p:cNvPr>
          <p:cNvSpPr>
            <a:spLocks noGrp="1"/>
          </p:cNvSpPr>
          <p:nvPr>
            <p:ph type="body" sz="quarter" idx="13"/>
          </p:nvPr>
        </p:nvSpPr>
        <p:spPr/>
        <p:txBody>
          <a:bodyPr/>
          <a:lstStyle/>
          <a:p>
            <a:endParaRPr lang="en-US" dirty="0"/>
          </a:p>
        </p:txBody>
      </p:sp>
      <p:sp>
        <p:nvSpPr>
          <p:cNvPr id="6" name="Title 5">
            <a:extLst>
              <a:ext uri="{FF2B5EF4-FFF2-40B4-BE49-F238E27FC236}">
                <a16:creationId xmlns:a16="http://schemas.microsoft.com/office/drawing/2014/main" id="{2DE488E5-2D8C-EC9B-8E65-E986301E427D}"/>
              </a:ext>
            </a:extLst>
          </p:cNvPr>
          <p:cNvSpPr>
            <a:spLocks noGrp="1"/>
          </p:cNvSpPr>
          <p:nvPr>
            <p:ph type="title"/>
          </p:nvPr>
        </p:nvSpPr>
        <p:spPr/>
        <p:txBody>
          <a:bodyPr/>
          <a:lstStyle/>
          <a:p>
            <a:r>
              <a:rPr lang="en-US" dirty="0"/>
              <a:t>Example 1</a:t>
            </a:r>
          </a:p>
        </p:txBody>
      </p:sp>
    </p:spTree>
    <p:extLst>
      <p:ext uri="{BB962C8B-B14F-4D97-AF65-F5344CB8AC3E}">
        <p14:creationId xmlns:p14="http://schemas.microsoft.com/office/powerpoint/2010/main" val="174000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ECDD42C3-65BB-F7E6-B717-2EC2E985EEC0}"/>
              </a:ext>
            </a:extLst>
          </p:cNvPr>
          <p:cNvSpPr>
            <a:spLocks noGrp="1"/>
          </p:cNvSpPr>
          <p:nvPr>
            <p:ph type="body" idx="1"/>
          </p:nvPr>
        </p:nvSpPr>
        <p:spPr/>
        <p:txBody>
          <a:bodyPr/>
          <a:lstStyle/>
          <a:p>
            <a:r>
              <a:rPr lang="en-US" dirty="0"/>
              <a:t>Setting to Hide student names</a:t>
            </a:r>
          </a:p>
        </p:txBody>
      </p:sp>
      <p:pic>
        <p:nvPicPr>
          <p:cNvPr id="6" name="Content Placeholder 5">
            <a:extLst>
              <a:ext uri="{FF2B5EF4-FFF2-40B4-BE49-F238E27FC236}">
                <a16:creationId xmlns:a16="http://schemas.microsoft.com/office/drawing/2014/main" id="{96F772DE-593A-94A1-5FAF-C9EFCC42505E}"/>
              </a:ext>
            </a:extLst>
          </p:cNvPr>
          <p:cNvPicPr>
            <a:picLocks noGrp="1" noChangeAspect="1"/>
          </p:cNvPicPr>
          <p:nvPr>
            <p:ph sz="half" idx="2"/>
          </p:nvPr>
        </p:nvPicPr>
        <p:blipFill>
          <a:blip r:embed="rId2"/>
          <a:stretch>
            <a:fillRect/>
          </a:stretch>
        </p:blipFill>
        <p:spPr>
          <a:xfrm>
            <a:off x="1755250" y="3143250"/>
            <a:ext cx="3925350" cy="2597150"/>
          </a:xfrm>
        </p:spPr>
      </p:pic>
      <p:pic>
        <p:nvPicPr>
          <p:cNvPr id="8" name="Content Placeholder 7">
            <a:extLst>
              <a:ext uri="{FF2B5EF4-FFF2-40B4-BE49-F238E27FC236}">
                <a16:creationId xmlns:a16="http://schemas.microsoft.com/office/drawing/2014/main" id="{16D2719B-4202-57B1-DE53-7651B7C36628}"/>
              </a:ext>
            </a:extLst>
          </p:cNvPr>
          <p:cNvPicPr>
            <a:picLocks noGrp="1" noChangeAspect="1"/>
          </p:cNvPicPr>
          <p:nvPr>
            <p:ph sz="quarter" idx="4"/>
          </p:nvPr>
        </p:nvPicPr>
        <p:blipFill>
          <a:blip r:embed="rId3"/>
          <a:stretch>
            <a:fillRect/>
          </a:stretch>
        </p:blipFill>
        <p:spPr>
          <a:xfrm>
            <a:off x="6338316" y="4540369"/>
            <a:ext cx="4252912" cy="2317631"/>
          </a:xfrm>
        </p:spPr>
      </p:pic>
      <p:sp>
        <p:nvSpPr>
          <p:cNvPr id="12" name="Text Placeholder 11">
            <a:extLst>
              <a:ext uri="{FF2B5EF4-FFF2-40B4-BE49-F238E27FC236}">
                <a16:creationId xmlns:a16="http://schemas.microsoft.com/office/drawing/2014/main" id="{75714212-1C73-E68D-7805-2C608F7E946A}"/>
              </a:ext>
            </a:extLst>
          </p:cNvPr>
          <p:cNvSpPr>
            <a:spLocks noGrp="1"/>
          </p:cNvSpPr>
          <p:nvPr>
            <p:ph type="body" sz="quarter" idx="13"/>
          </p:nvPr>
        </p:nvSpPr>
        <p:spPr/>
        <p:txBody>
          <a:bodyPr/>
          <a:lstStyle/>
          <a:p>
            <a:r>
              <a:rPr lang="en-US" dirty="0"/>
              <a:t>Setting to reveal keyboard shortcuts</a:t>
            </a:r>
          </a:p>
        </p:txBody>
      </p:sp>
      <p:sp>
        <p:nvSpPr>
          <p:cNvPr id="2" name="Title 1">
            <a:extLst>
              <a:ext uri="{FF2B5EF4-FFF2-40B4-BE49-F238E27FC236}">
                <a16:creationId xmlns:a16="http://schemas.microsoft.com/office/drawing/2014/main" id="{41FBE85A-E779-266F-B2D2-9BF04D98EAAD}"/>
              </a:ext>
            </a:extLst>
          </p:cNvPr>
          <p:cNvSpPr>
            <a:spLocks noGrp="1"/>
          </p:cNvSpPr>
          <p:nvPr>
            <p:ph type="title"/>
          </p:nvPr>
        </p:nvSpPr>
        <p:spPr/>
        <p:txBody>
          <a:bodyPr/>
          <a:lstStyle/>
          <a:p>
            <a:r>
              <a:rPr lang="en-US" dirty="0"/>
              <a:t>Settings</a:t>
            </a:r>
          </a:p>
        </p:txBody>
      </p:sp>
      <p:pic>
        <p:nvPicPr>
          <p:cNvPr id="10" name="Picture 9">
            <a:extLst>
              <a:ext uri="{FF2B5EF4-FFF2-40B4-BE49-F238E27FC236}">
                <a16:creationId xmlns:a16="http://schemas.microsoft.com/office/drawing/2014/main" id="{C3194B5C-003D-15DD-7A83-7B50C812CDC6}"/>
              </a:ext>
            </a:extLst>
          </p:cNvPr>
          <p:cNvPicPr>
            <a:picLocks noChangeAspect="1"/>
          </p:cNvPicPr>
          <p:nvPr/>
        </p:nvPicPr>
        <p:blipFill>
          <a:blip r:embed="rId4"/>
          <a:stretch>
            <a:fillRect/>
          </a:stretch>
        </p:blipFill>
        <p:spPr>
          <a:xfrm>
            <a:off x="6320853" y="3143251"/>
            <a:ext cx="4252913" cy="1561338"/>
          </a:xfrm>
          <a:prstGeom prst="rect">
            <a:avLst/>
          </a:prstGeom>
        </p:spPr>
      </p:pic>
    </p:spTree>
    <p:extLst>
      <p:ext uri="{BB962C8B-B14F-4D97-AF65-F5344CB8AC3E}">
        <p14:creationId xmlns:p14="http://schemas.microsoft.com/office/powerpoint/2010/main" val="19143011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FB7BC69-8A59-29A6-ABA5-91539A87D5CB}"/>
              </a:ext>
            </a:extLst>
          </p:cNvPr>
          <p:cNvSpPr>
            <a:spLocks noGrp="1"/>
          </p:cNvSpPr>
          <p:nvPr>
            <p:ph type="body" idx="1"/>
          </p:nvPr>
        </p:nvSpPr>
        <p:spPr/>
        <p:txBody>
          <a:bodyPr/>
          <a:lstStyle/>
          <a:p>
            <a:r>
              <a:rPr lang="en-US" dirty="0"/>
              <a:t>Rhetorical context</a:t>
            </a:r>
          </a:p>
        </p:txBody>
      </p:sp>
      <p:sp>
        <p:nvSpPr>
          <p:cNvPr id="9" name="Content Placeholder 8">
            <a:extLst>
              <a:ext uri="{FF2B5EF4-FFF2-40B4-BE49-F238E27FC236}">
                <a16:creationId xmlns:a16="http://schemas.microsoft.com/office/drawing/2014/main" id="{3C52214F-29A6-56BE-A31E-005140643079}"/>
              </a:ext>
            </a:extLst>
          </p:cNvPr>
          <p:cNvSpPr>
            <a:spLocks noGrp="1"/>
          </p:cNvSpPr>
          <p:nvPr>
            <p:ph sz="half" idx="2"/>
          </p:nvPr>
        </p:nvSpPr>
        <p:spPr/>
        <p:txBody>
          <a:bodyPr/>
          <a:lstStyle/>
          <a:p>
            <a:r>
              <a:rPr lang="en-US" dirty="0"/>
              <a:t>Essay is a first draft</a:t>
            </a:r>
          </a:p>
          <a:p>
            <a:r>
              <a:rPr lang="en-US" dirty="0"/>
              <a:t>The genre is a rhetorical analysis</a:t>
            </a:r>
          </a:p>
          <a:p>
            <a:r>
              <a:rPr lang="en-US" dirty="0"/>
              <a:t>The class is English 2 (“Critical Thinking and Writing”), which is mostly freshmen</a:t>
            </a:r>
          </a:p>
          <a:p>
            <a:endParaRPr lang="en-US" dirty="0"/>
          </a:p>
          <a:p>
            <a:endParaRPr lang="en-US" dirty="0"/>
          </a:p>
        </p:txBody>
      </p:sp>
      <p:sp>
        <p:nvSpPr>
          <p:cNvPr id="10" name="Content Placeholder 9">
            <a:extLst>
              <a:ext uri="{FF2B5EF4-FFF2-40B4-BE49-F238E27FC236}">
                <a16:creationId xmlns:a16="http://schemas.microsoft.com/office/drawing/2014/main" id="{01EE2691-CFA6-C58B-7EC2-75E1A3B8857D}"/>
              </a:ext>
            </a:extLst>
          </p:cNvPr>
          <p:cNvSpPr>
            <a:spLocks noGrp="1"/>
          </p:cNvSpPr>
          <p:nvPr>
            <p:ph sz="quarter" idx="4"/>
          </p:nvPr>
        </p:nvSpPr>
        <p:spPr/>
        <p:txBody>
          <a:bodyPr/>
          <a:lstStyle/>
          <a:p>
            <a:r>
              <a:rPr lang="en-US" dirty="0"/>
              <a:t>A comprehensive analysis of the rhetorical strategies in the text</a:t>
            </a:r>
          </a:p>
          <a:p>
            <a:r>
              <a:rPr lang="en-US" dirty="0"/>
              <a:t>Using evidence to support claims</a:t>
            </a:r>
          </a:p>
        </p:txBody>
      </p:sp>
      <p:sp>
        <p:nvSpPr>
          <p:cNvPr id="11" name="Text Placeholder 10">
            <a:extLst>
              <a:ext uri="{FF2B5EF4-FFF2-40B4-BE49-F238E27FC236}">
                <a16:creationId xmlns:a16="http://schemas.microsoft.com/office/drawing/2014/main" id="{6AA809D8-C17D-CA2C-3B5E-670E18D60BAE}"/>
              </a:ext>
            </a:extLst>
          </p:cNvPr>
          <p:cNvSpPr>
            <a:spLocks noGrp="1"/>
          </p:cNvSpPr>
          <p:nvPr>
            <p:ph type="body" sz="quarter" idx="13"/>
          </p:nvPr>
        </p:nvSpPr>
        <p:spPr/>
        <p:txBody>
          <a:bodyPr/>
          <a:lstStyle/>
          <a:p>
            <a:r>
              <a:rPr lang="en-US" dirty="0"/>
              <a:t>skills to demonstrate</a:t>
            </a:r>
          </a:p>
        </p:txBody>
      </p:sp>
      <p:sp>
        <p:nvSpPr>
          <p:cNvPr id="6" name="Title 5">
            <a:extLst>
              <a:ext uri="{FF2B5EF4-FFF2-40B4-BE49-F238E27FC236}">
                <a16:creationId xmlns:a16="http://schemas.microsoft.com/office/drawing/2014/main" id="{2DE488E5-2D8C-EC9B-8E65-E986301E427D}"/>
              </a:ext>
            </a:extLst>
          </p:cNvPr>
          <p:cNvSpPr>
            <a:spLocks noGrp="1"/>
          </p:cNvSpPr>
          <p:nvPr>
            <p:ph type="title"/>
          </p:nvPr>
        </p:nvSpPr>
        <p:spPr/>
        <p:txBody>
          <a:bodyPr/>
          <a:lstStyle/>
          <a:p>
            <a:r>
              <a:rPr lang="en-US" dirty="0"/>
              <a:t>Example 1</a:t>
            </a:r>
          </a:p>
        </p:txBody>
      </p:sp>
    </p:spTree>
    <p:extLst>
      <p:ext uri="{BB962C8B-B14F-4D97-AF65-F5344CB8AC3E}">
        <p14:creationId xmlns:p14="http://schemas.microsoft.com/office/powerpoint/2010/main" val="3893921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927CA5-E489-188C-BF52-F5671271686A}"/>
              </a:ext>
            </a:extLst>
          </p:cNvPr>
          <p:cNvSpPr>
            <a:spLocks noGrp="1"/>
          </p:cNvSpPr>
          <p:nvPr>
            <p:ph type="body" idx="1"/>
          </p:nvPr>
        </p:nvSpPr>
        <p:spPr>
          <a:xfrm>
            <a:off x="1583436" y="2313433"/>
            <a:ext cx="5560314" cy="704087"/>
          </a:xfrm>
        </p:spPr>
        <p:txBody>
          <a:bodyPr/>
          <a:lstStyle/>
          <a:p>
            <a:r>
              <a:rPr lang="en-US" dirty="0"/>
              <a:t>In-text feedback: what I’ve decided to use (loosely)</a:t>
            </a:r>
          </a:p>
        </p:txBody>
      </p:sp>
      <p:sp>
        <p:nvSpPr>
          <p:cNvPr id="5" name="Content Placeholder 4">
            <a:extLst>
              <a:ext uri="{FF2B5EF4-FFF2-40B4-BE49-F238E27FC236}">
                <a16:creationId xmlns:a16="http://schemas.microsoft.com/office/drawing/2014/main" id="{260A9D0B-A468-1F84-7C16-F50E89272583}"/>
              </a:ext>
            </a:extLst>
          </p:cNvPr>
          <p:cNvSpPr>
            <a:spLocks noGrp="1"/>
          </p:cNvSpPr>
          <p:nvPr>
            <p:ph sz="half" idx="2"/>
          </p:nvPr>
        </p:nvSpPr>
        <p:spPr>
          <a:xfrm>
            <a:off x="1583435" y="3143249"/>
            <a:ext cx="5560313" cy="3076575"/>
          </a:xfrm>
        </p:spPr>
        <p:txBody>
          <a:bodyPr>
            <a:normAutofit/>
          </a:bodyPr>
          <a:lstStyle/>
          <a:p>
            <a:r>
              <a:rPr lang="en-US" dirty="0">
                <a:solidFill>
                  <a:srgbClr val="00B050"/>
                </a:solidFill>
              </a:rPr>
              <a:t>Green</a:t>
            </a:r>
            <a:r>
              <a:rPr lang="en-US" dirty="0"/>
              <a:t> </a:t>
            </a:r>
            <a:r>
              <a:rPr lang="en-US" dirty="0" err="1"/>
              <a:t>Pindrops</a:t>
            </a:r>
            <a:r>
              <a:rPr lang="en-US" dirty="0"/>
              <a:t> to locate where the analysis is effective or not (if needed).</a:t>
            </a:r>
          </a:p>
          <a:p>
            <a:r>
              <a:rPr lang="en-US" dirty="0">
                <a:solidFill>
                  <a:srgbClr val="FFFF00"/>
                </a:solidFill>
              </a:rPr>
              <a:t>Yellow </a:t>
            </a:r>
            <a:r>
              <a:rPr lang="en-US" dirty="0" err="1"/>
              <a:t>Pindrops</a:t>
            </a:r>
            <a:r>
              <a:rPr lang="en-US" dirty="0"/>
              <a:t> to provide feedback on evidence (if needed).</a:t>
            </a:r>
          </a:p>
        </p:txBody>
      </p:sp>
      <p:sp>
        <p:nvSpPr>
          <p:cNvPr id="9" name="Content Placeholder 8">
            <a:extLst>
              <a:ext uri="{FF2B5EF4-FFF2-40B4-BE49-F238E27FC236}">
                <a16:creationId xmlns:a16="http://schemas.microsoft.com/office/drawing/2014/main" id="{B91D4764-EAB4-6C07-7722-AFE7098EB8D0}"/>
              </a:ext>
            </a:extLst>
          </p:cNvPr>
          <p:cNvSpPr>
            <a:spLocks noGrp="1"/>
          </p:cNvSpPr>
          <p:nvPr>
            <p:ph sz="quarter" idx="4"/>
          </p:nvPr>
        </p:nvSpPr>
        <p:spPr>
          <a:xfrm>
            <a:off x="7479409" y="3143249"/>
            <a:ext cx="3331465" cy="2924175"/>
          </a:xfrm>
        </p:spPr>
        <p:txBody>
          <a:bodyPr>
            <a:normAutofit/>
          </a:bodyPr>
          <a:lstStyle/>
          <a:p>
            <a:endParaRPr lang="en-US" dirty="0"/>
          </a:p>
        </p:txBody>
      </p:sp>
      <p:sp>
        <p:nvSpPr>
          <p:cNvPr id="10" name="Text Placeholder 9">
            <a:extLst>
              <a:ext uri="{FF2B5EF4-FFF2-40B4-BE49-F238E27FC236}">
                <a16:creationId xmlns:a16="http://schemas.microsoft.com/office/drawing/2014/main" id="{125BF998-516E-35A9-4EF2-108B85ECF11D}"/>
              </a:ext>
            </a:extLst>
          </p:cNvPr>
          <p:cNvSpPr>
            <a:spLocks noGrp="1"/>
          </p:cNvSpPr>
          <p:nvPr>
            <p:ph type="body" sz="quarter" idx="13"/>
          </p:nvPr>
        </p:nvSpPr>
        <p:spPr>
          <a:xfrm>
            <a:off x="7496174" y="2313433"/>
            <a:ext cx="3112389" cy="704087"/>
          </a:xfrm>
        </p:spPr>
        <p:txBody>
          <a:bodyPr/>
          <a:lstStyle/>
          <a:p>
            <a:endParaRPr lang="en-US" dirty="0"/>
          </a:p>
        </p:txBody>
      </p:sp>
      <p:sp>
        <p:nvSpPr>
          <p:cNvPr id="2" name="Title 1">
            <a:extLst>
              <a:ext uri="{FF2B5EF4-FFF2-40B4-BE49-F238E27FC236}">
                <a16:creationId xmlns:a16="http://schemas.microsoft.com/office/drawing/2014/main" id="{964E9EA1-AFF8-A0AE-666B-83B4E0B83394}"/>
              </a:ext>
            </a:extLst>
          </p:cNvPr>
          <p:cNvSpPr>
            <a:spLocks noGrp="1"/>
          </p:cNvSpPr>
          <p:nvPr>
            <p:ph type="title"/>
          </p:nvPr>
        </p:nvSpPr>
        <p:spPr/>
        <p:txBody>
          <a:bodyPr/>
          <a:lstStyle/>
          <a:p>
            <a:r>
              <a:rPr lang="en-US" dirty="0"/>
              <a:t>Example 1</a:t>
            </a:r>
          </a:p>
        </p:txBody>
      </p:sp>
    </p:spTree>
    <p:extLst>
      <p:ext uri="{BB962C8B-B14F-4D97-AF65-F5344CB8AC3E}">
        <p14:creationId xmlns:p14="http://schemas.microsoft.com/office/powerpoint/2010/main" val="394672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927CA5-E489-188C-BF52-F5671271686A}"/>
              </a:ext>
            </a:extLst>
          </p:cNvPr>
          <p:cNvSpPr>
            <a:spLocks noGrp="1"/>
          </p:cNvSpPr>
          <p:nvPr>
            <p:ph type="body" idx="1"/>
          </p:nvPr>
        </p:nvSpPr>
        <p:spPr>
          <a:xfrm>
            <a:off x="1583436" y="2313433"/>
            <a:ext cx="5560314" cy="704087"/>
          </a:xfrm>
        </p:spPr>
        <p:txBody>
          <a:bodyPr/>
          <a:lstStyle/>
          <a:p>
            <a:r>
              <a:rPr lang="en-US" dirty="0"/>
              <a:t>In-text feedback: what I’ve decided to use (loosely)</a:t>
            </a:r>
          </a:p>
        </p:txBody>
      </p:sp>
      <p:sp>
        <p:nvSpPr>
          <p:cNvPr id="5" name="Content Placeholder 4">
            <a:extLst>
              <a:ext uri="{FF2B5EF4-FFF2-40B4-BE49-F238E27FC236}">
                <a16:creationId xmlns:a16="http://schemas.microsoft.com/office/drawing/2014/main" id="{260A9D0B-A468-1F84-7C16-F50E89272583}"/>
              </a:ext>
            </a:extLst>
          </p:cNvPr>
          <p:cNvSpPr>
            <a:spLocks noGrp="1"/>
          </p:cNvSpPr>
          <p:nvPr>
            <p:ph sz="half" idx="2"/>
          </p:nvPr>
        </p:nvSpPr>
        <p:spPr>
          <a:xfrm>
            <a:off x="1583435" y="3143249"/>
            <a:ext cx="5560313" cy="3076575"/>
          </a:xfrm>
        </p:spPr>
        <p:txBody>
          <a:bodyPr>
            <a:normAutofit/>
          </a:bodyPr>
          <a:lstStyle/>
          <a:p>
            <a:r>
              <a:rPr lang="en-US" dirty="0">
                <a:solidFill>
                  <a:srgbClr val="00B050"/>
                </a:solidFill>
              </a:rPr>
              <a:t>Green</a:t>
            </a:r>
            <a:r>
              <a:rPr lang="en-US" dirty="0"/>
              <a:t> </a:t>
            </a:r>
            <a:r>
              <a:rPr lang="en-US" dirty="0" err="1"/>
              <a:t>Pindrops</a:t>
            </a:r>
            <a:r>
              <a:rPr lang="en-US" dirty="0"/>
              <a:t> to locate where the analysis is effective or not (if needed).</a:t>
            </a:r>
          </a:p>
          <a:p>
            <a:r>
              <a:rPr lang="en-US" dirty="0">
                <a:solidFill>
                  <a:srgbClr val="FFFF00"/>
                </a:solidFill>
              </a:rPr>
              <a:t>Yellow </a:t>
            </a:r>
            <a:r>
              <a:rPr lang="en-US" dirty="0" err="1"/>
              <a:t>Pindrops</a:t>
            </a:r>
            <a:r>
              <a:rPr lang="en-US" dirty="0"/>
              <a:t> to provide feedback on evidence (if needed).</a:t>
            </a:r>
          </a:p>
          <a:p>
            <a:r>
              <a:rPr lang="en-US" dirty="0"/>
              <a:t>I will use the highlighter to identify patterns of grammatical/mechanical/syntactical errors (if needed).</a:t>
            </a:r>
          </a:p>
          <a:p>
            <a:pPr lvl="1"/>
            <a:r>
              <a:rPr lang="en-US" dirty="0"/>
              <a:t>One color per pattern of error</a:t>
            </a:r>
          </a:p>
          <a:p>
            <a:pPr lvl="1"/>
            <a:r>
              <a:rPr lang="en-US" dirty="0"/>
              <a:t>Mark no more than 2 patterns of error</a:t>
            </a:r>
          </a:p>
        </p:txBody>
      </p:sp>
      <p:sp>
        <p:nvSpPr>
          <p:cNvPr id="9" name="Content Placeholder 8">
            <a:extLst>
              <a:ext uri="{FF2B5EF4-FFF2-40B4-BE49-F238E27FC236}">
                <a16:creationId xmlns:a16="http://schemas.microsoft.com/office/drawing/2014/main" id="{B91D4764-EAB4-6C07-7722-AFE7098EB8D0}"/>
              </a:ext>
            </a:extLst>
          </p:cNvPr>
          <p:cNvSpPr>
            <a:spLocks noGrp="1"/>
          </p:cNvSpPr>
          <p:nvPr>
            <p:ph sz="quarter" idx="4"/>
          </p:nvPr>
        </p:nvSpPr>
        <p:spPr>
          <a:xfrm>
            <a:off x="7479409" y="3143249"/>
            <a:ext cx="3331465" cy="2924175"/>
          </a:xfrm>
        </p:spPr>
        <p:txBody>
          <a:bodyPr>
            <a:normAutofit/>
          </a:bodyPr>
          <a:lstStyle/>
          <a:p>
            <a:endParaRPr lang="en-US" dirty="0"/>
          </a:p>
        </p:txBody>
      </p:sp>
      <p:sp>
        <p:nvSpPr>
          <p:cNvPr id="10" name="Text Placeholder 9">
            <a:extLst>
              <a:ext uri="{FF2B5EF4-FFF2-40B4-BE49-F238E27FC236}">
                <a16:creationId xmlns:a16="http://schemas.microsoft.com/office/drawing/2014/main" id="{125BF998-516E-35A9-4EF2-108B85ECF11D}"/>
              </a:ext>
            </a:extLst>
          </p:cNvPr>
          <p:cNvSpPr>
            <a:spLocks noGrp="1"/>
          </p:cNvSpPr>
          <p:nvPr>
            <p:ph type="body" sz="quarter" idx="13"/>
          </p:nvPr>
        </p:nvSpPr>
        <p:spPr>
          <a:xfrm>
            <a:off x="7496174" y="2313433"/>
            <a:ext cx="3112389" cy="704087"/>
          </a:xfrm>
        </p:spPr>
        <p:txBody>
          <a:bodyPr/>
          <a:lstStyle/>
          <a:p>
            <a:endParaRPr lang="en-US" dirty="0"/>
          </a:p>
        </p:txBody>
      </p:sp>
      <p:sp>
        <p:nvSpPr>
          <p:cNvPr id="2" name="Title 1">
            <a:extLst>
              <a:ext uri="{FF2B5EF4-FFF2-40B4-BE49-F238E27FC236}">
                <a16:creationId xmlns:a16="http://schemas.microsoft.com/office/drawing/2014/main" id="{964E9EA1-AFF8-A0AE-666B-83B4E0B83394}"/>
              </a:ext>
            </a:extLst>
          </p:cNvPr>
          <p:cNvSpPr>
            <a:spLocks noGrp="1"/>
          </p:cNvSpPr>
          <p:nvPr>
            <p:ph type="title"/>
          </p:nvPr>
        </p:nvSpPr>
        <p:spPr/>
        <p:txBody>
          <a:bodyPr/>
          <a:lstStyle/>
          <a:p>
            <a:r>
              <a:rPr lang="en-US" dirty="0"/>
              <a:t>Example 1</a:t>
            </a:r>
          </a:p>
        </p:txBody>
      </p:sp>
    </p:spTree>
    <p:extLst>
      <p:ext uri="{BB962C8B-B14F-4D97-AF65-F5344CB8AC3E}">
        <p14:creationId xmlns:p14="http://schemas.microsoft.com/office/powerpoint/2010/main" val="889423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927CA5-E489-188C-BF52-F5671271686A}"/>
              </a:ext>
            </a:extLst>
          </p:cNvPr>
          <p:cNvSpPr>
            <a:spLocks noGrp="1"/>
          </p:cNvSpPr>
          <p:nvPr>
            <p:ph type="body" idx="1"/>
          </p:nvPr>
        </p:nvSpPr>
        <p:spPr>
          <a:xfrm>
            <a:off x="1583436" y="2313433"/>
            <a:ext cx="5560314" cy="704087"/>
          </a:xfrm>
        </p:spPr>
        <p:txBody>
          <a:bodyPr/>
          <a:lstStyle/>
          <a:p>
            <a:r>
              <a:rPr lang="en-US" dirty="0"/>
              <a:t>In-text feedback: what I’ve decided to use (loosely)</a:t>
            </a:r>
          </a:p>
        </p:txBody>
      </p:sp>
      <p:sp>
        <p:nvSpPr>
          <p:cNvPr id="5" name="Content Placeholder 4">
            <a:extLst>
              <a:ext uri="{FF2B5EF4-FFF2-40B4-BE49-F238E27FC236}">
                <a16:creationId xmlns:a16="http://schemas.microsoft.com/office/drawing/2014/main" id="{260A9D0B-A468-1F84-7C16-F50E89272583}"/>
              </a:ext>
            </a:extLst>
          </p:cNvPr>
          <p:cNvSpPr>
            <a:spLocks noGrp="1"/>
          </p:cNvSpPr>
          <p:nvPr>
            <p:ph sz="half" idx="2"/>
          </p:nvPr>
        </p:nvSpPr>
        <p:spPr>
          <a:xfrm>
            <a:off x="1583435" y="3143249"/>
            <a:ext cx="5560313" cy="3076575"/>
          </a:xfrm>
        </p:spPr>
        <p:txBody>
          <a:bodyPr>
            <a:normAutofit/>
          </a:bodyPr>
          <a:lstStyle/>
          <a:p>
            <a:r>
              <a:rPr lang="en-US" dirty="0">
                <a:solidFill>
                  <a:srgbClr val="00B050"/>
                </a:solidFill>
              </a:rPr>
              <a:t>Green</a:t>
            </a:r>
            <a:r>
              <a:rPr lang="en-US" dirty="0"/>
              <a:t> </a:t>
            </a:r>
            <a:r>
              <a:rPr lang="en-US" dirty="0" err="1"/>
              <a:t>Pindrops</a:t>
            </a:r>
            <a:r>
              <a:rPr lang="en-US" dirty="0"/>
              <a:t> to locate where the analysis is effective or not (if needed).</a:t>
            </a:r>
          </a:p>
          <a:p>
            <a:r>
              <a:rPr lang="en-US" dirty="0">
                <a:solidFill>
                  <a:srgbClr val="FFFF00"/>
                </a:solidFill>
              </a:rPr>
              <a:t>Yellow </a:t>
            </a:r>
            <a:r>
              <a:rPr lang="en-US" dirty="0" err="1"/>
              <a:t>Pindrops</a:t>
            </a:r>
            <a:r>
              <a:rPr lang="en-US" dirty="0"/>
              <a:t> to provide feedback on evidence (if needed).</a:t>
            </a:r>
          </a:p>
          <a:p>
            <a:r>
              <a:rPr lang="en-US" dirty="0"/>
              <a:t>I will use the highlighter to identify patterns of grammatical/mechanical/syntactical errors (if needed).</a:t>
            </a:r>
          </a:p>
          <a:p>
            <a:pPr lvl="1"/>
            <a:r>
              <a:rPr lang="en-US" dirty="0"/>
              <a:t>One color per pattern of error</a:t>
            </a:r>
          </a:p>
          <a:p>
            <a:pPr lvl="1"/>
            <a:r>
              <a:rPr lang="en-US" dirty="0"/>
              <a:t>Mark no more than 2 patterns of error</a:t>
            </a:r>
          </a:p>
        </p:txBody>
      </p:sp>
      <p:sp>
        <p:nvSpPr>
          <p:cNvPr id="9" name="Content Placeholder 8">
            <a:extLst>
              <a:ext uri="{FF2B5EF4-FFF2-40B4-BE49-F238E27FC236}">
                <a16:creationId xmlns:a16="http://schemas.microsoft.com/office/drawing/2014/main" id="{B91D4764-EAB4-6C07-7722-AFE7098EB8D0}"/>
              </a:ext>
            </a:extLst>
          </p:cNvPr>
          <p:cNvSpPr>
            <a:spLocks noGrp="1"/>
          </p:cNvSpPr>
          <p:nvPr>
            <p:ph sz="quarter" idx="4"/>
          </p:nvPr>
        </p:nvSpPr>
        <p:spPr>
          <a:xfrm>
            <a:off x="7479409" y="3143249"/>
            <a:ext cx="3331465" cy="2924175"/>
          </a:xfrm>
        </p:spPr>
        <p:txBody>
          <a:bodyPr>
            <a:normAutofit/>
          </a:bodyPr>
          <a:lstStyle/>
          <a:p>
            <a:r>
              <a:rPr lang="en-US" dirty="0"/>
              <a:t>Because I am trying to help a student get to their next draft, I am going to primarily focus on global issues and the most important skills they need to demonstrate.</a:t>
            </a:r>
          </a:p>
          <a:p>
            <a:r>
              <a:rPr lang="en-US" dirty="0"/>
              <a:t>I am going to spend less time on local issues, as the student is not yet at the editing phase.</a:t>
            </a:r>
          </a:p>
        </p:txBody>
      </p:sp>
      <p:sp>
        <p:nvSpPr>
          <p:cNvPr id="10" name="Text Placeholder 9">
            <a:extLst>
              <a:ext uri="{FF2B5EF4-FFF2-40B4-BE49-F238E27FC236}">
                <a16:creationId xmlns:a16="http://schemas.microsoft.com/office/drawing/2014/main" id="{125BF998-516E-35A9-4EF2-108B85ECF11D}"/>
              </a:ext>
            </a:extLst>
          </p:cNvPr>
          <p:cNvSpPr>
            <a:spLocks noGrp="1"/>
          </p:cNvSpPr>
          <p:nvPr>
            <p:ph type="body" sz="quarter" idx="13"/>
          </p:nvPr>
        </p:nvSpPr>
        <p:spPr>
          <a:xfrm>
            <a:off x="7496174" y="2313433"/>
            <a:ext cx="3112389" cy="704087"/>
          </a:xfrm>
        </p:spPr>
        <p:txBody>
          <a:bodyPr/>
          <a:lstStyle/>
          <a:p>
            <a:r>
              <a:rPr lang="en-US" dirty="0"/>
              <a:t>Rationale </a:t>
            </a:r>
          </a:p>
        </p:txBody>
      </p:sp>
      <p:sp>
        <p:nvSpPr>
          <p:cNvPr id="2" name="Title 1">
            <a:extLst>
              <a:ext uri="{FF2B5EF4-FFF2-40B4-BE49-F238E27FC236}">
                <a16:creationId xmlns:a16="http://schemas.microsoft.com/office/drawing/2014/main" id="{964E9EA1-AFF8-A0AE-666B-83B4E0B83394}"/>
              </a:ext>
            </a:extLst>
          </p:cNvPr>
          <p:cNvSpPr>
            <a:spLocks noGrp="1"/>
          </p:cNvSpPr>
          <p:nvPr>
            <p:ph type="title"/>
          </p:nvPr>
        </p:nvSpPr>
        <p:spPr/>
        <p:txBody>
          <a:bodyPr/>
          <a:lstStyle/>
          <a:p>
            <a:r>
              <a:rPr lang="en-US" dirty="0"/>
              <a:t>Example 1</a:t>
            </a:r>
          </a:p>
        </p:txBody>
      </p:sp>
    </p:spTree>
    <p:extLst>
      <p:ext uri="{BB962C8B-B14F-4D97-AF65-F5344CB8AC3E}">
        <p14:creationId xmlns:p14="http://schemas.microsoft.com/office/powerpoint/2010/main" val="2509836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927CA5-E489-188C-BF52-F5671271686A}"/>
              </a:ext>
            </a:extLst>
          </p:cNvPr>
          <p:cNvSpPr>
            <a:spLocks noGrp="1"/>
          </p:cNvSpPr>
          <p:nvPr>
            <p:ph type="body" idx="1"/>
          </p:nvPr>
        </p:nvSpPr>
        <p:spPr>
          <a:xfrm>
            <a:off x="1362076" y="2313433"/>
            <a:ext cx="4171949" cy="704087"/>
          </a:xfrm>
        </p:spPr>
        <p:txBody>
          <a:bodyPr/>
          <a:lstStyle/>
          <a:p>
            <a:r>
              <a:rPr lang="en-US" dirty="0"/>
              <a:t>culminating feedback: what I’ve decided to use (loosely)</a:t>
            </a:r>
          </a:p>
        </p:txBody>
      </p:sp>
      <p:sp>
        <p:nvSpPr>
          <p:cNvPr id="5" name="Content Placeholder 4">
            <a:extLst>
              <a:ext uri="{FF2B5EF4-FFF2-40B4-BE49-F238E27FC236}">
                <a16:creationId xmlns:a16="http://schemas.microsoft.com/office/drawing/2014/main" id="{260A9D0B-A468-1F84-7C16-F50E89272583}"/>
              </a:ext>
            </a:extLst>
          </p:cNvPr>
          <p:cNvSpPr>
            <a:spLocks noGrp="1"/>
          </p:cNvSpPr>
          <p:nvPr>
            <p:ph sz="half" idx="2"/>
          </p:nvPr>
        </p:nvSpPr>
        <p:spPr>
          <a:xfrm>
            <a:off x="1583436" y="3143249"/>
            <a:ext cx="3683890" cy="3076575"/>
          </a:xfrm>
        </p:spPr>
        <p:txBody>
          <a:bodyPr>
            <a:normAutofit/>
          </a:bodyPr>
          <a:lstStyle/>
          <a:p>
            <a:r>
              <a:rPr lang="en-US" dirty="0">
                <a:solidFill>
                  <a:schemeClr val="tx1"/>
                </a:solidFill>
              </a:rPr>
              <a:t>A comment frame, stored in the Comment Library, that I will populate for each student.</a:t>
            </a:r>
          </a:p>
          <a:p>
            <a:pPr lvl="1"/>
            <a:r>
              <a:rPr lang="en-US" dirty="0">
                <a:solidFill>
                  <a:schemeClr val="tx1"/>
                </a:solidFill>
                <a:hlinkClick r:id="rId2"/>
              </a:rPr>
              <a:t>Example here</a:t>
            </a:r>
            <a:endParaRPr lang="en-US" dirty="0">
              <a:solidFill>
                <a:schemeClr val="tx1"/>
              </a:solidFill>
            </a:endParaRPr>
          </a:p>
          <a:p>
            <a:r>
              <a:rPr lang="en-US" dirty="0">
                <a:solidFill>
                  <a:schemeClr val="tx1"/>
                </a:solidFill>
              </a:rPr>
              <a:t>I will not use media comments.</a:t>
            </a:r>
          </a:p>
          <a:p>
            <a:r>
              <a:rPr lang="en-US" dirty="0">
                <a:solidFill>
                  <a:schemeClr val="tx1"/>
                </a:solidFill>
              </a:rPr>
              <a:t>I will not complete the rubric.</a:t>
            </a:r>
          </a:p>
          <a:p>
            <a:endParaRPr lang="en-US" dirty="0">
              <a:solidFill>
                <a:schemeClr val="tx1"/>
              </a:solidFill>
            </a:endParaRPr>
          </a:p>
          <a:p>
            <a:pPr marL="0" indent="0">
              <a:buNone/>
            </a:pPr>
            <a:endParaRPr lang="en-US" dirty="0">
              <a:solidFill>
                <a:schemeClr val="tx1"/>
              </a:solidFill>
            </a:endParaRPr>
          </a:p>
        </p:txBody>
      </p:sp>
      <p:sp>
        <p:nvSpPr>
          <p:cNvPr id="9" name="Content Placeholder 8">
            <a:extLst>
              <a:ext uri="{FF2B5EF4-FFF2-40B4-BE49-F238E27FC236}">
                <a16:creationId xmlns:a16="http://schemas.microsoft.com/office/drawing/2014/main" id="{B91D4764-EAB4-6C07-7722-AFE7098EB8D0}"/>
              </a:ext>
            </a:extLst>
          </p:cNvPr>
          <p:cNvSpPr>
            <a:spLocks noGrp="1"/>
          </p:cNvSpPr>
          <p:nvPr>
            <p:ph sz="quarter" idx="4"/>
          </p:nvPr>
        </p:nvSpPr>
        <p:spPr>
          <a:xfrm>
            <a:off x="5753100" y="3143249"/>
            <a:ext cx="5057775" cy="3457576"/>
          </a:xfrm>
        </p:spPr>
        <p:txBody>
          <a:bodyPr>
            <a:normAutofit/>
          </a:bodyPr>
          <a:lstStyle/>
          <a:p>
            <a:endParaRPr lang="en-US" dirty="0"/>
          </a:p>
        </p:txBody>
      </p:sp>
      <p:sp>
        <p:nvSpPr>
          <p:cNvPr id="10" name="Text Placeholder 9">
            <a:extLst>
              <a:ext uri="{FF2B5EF4-FFF2-40B4-BE49-F238E27FC236}">
                <a16:creationId xmlns:a16="http://schemas.microsoft.com/office/drawing/2014/main" id="{125BF998-516E-35A9-4EF2-108B85ECF11D}"/>
              </a:ext>
            </a:extLst>
          </p:cNvPr>
          <p:cNvSpPr>
            <a:spLocks noGrp="1"/>
          </p:cNvSpPr>
          <p:nvPr>
            <p:ph type="body" sz="quarter" idx="13"/>
          </p:nvPr>
        </p:nvSpPr>
        <p:spPr>
          <a:xfrm>
            <a:off x="6096000" y="2313433"/>
            <a:ext cx="4512563" cy="704087"/>
          </a:xfrm>
        </p:spPr>
        <p:txBody>
          <a:bodyPr/>
          <a:lstStyle/>
          <a:p>
            <a:endParaRPr lang="en-US" dirty="0"/>
          </a:p>
        </p:txBody>
      </p:sp>
      <p:sp>
        <p:nvSpPr>
          <p:cNvPr id="2" name="Title 1">
            <a:extLst>
              <a:ext uri="{FF2B5EF4-FFF2-40B4-BE49-F238E27FC236}">
                <a16:creationId xmlns:a16="http://schemas.microsoft.com/office/drawing/2014/main" id="{964E9EA1-AFF8-A0AE-666B-83B4E0B83394}"/>
              </a:ext>
            </a:extLst>
          </p:cNvPr>
          <p:cNvSpPr>
            <a:spLocks noGrp="1"/>
          </p:cNvSpPr>
          <p:nvPr>
            <p:ph type="title"/>
          </p:nvPr>
        </p:nvSpPr>
        <p:spPr/>
        <p:txBody>
          <a:bodyPr/>
          <a:lstStyle/>
          <a:p>
            <a:r>
              <a:rPr lang="en-US" dirty="0"/>
              <a:t>Example 1</a:t>
            </a:r>
          </a:p>
        </p:txBody>
      </p:sp>
    </p:spTree>
    <p:extLst>
      <p:ext uri="{BB962C8B-B14F-4D97-AF65-F5344CB8AC3E}">
        <p14:creationId xmlns:p14="http://schemas.microsoft.com/office/powerpoint/2010/main" val="12481684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927CA5-E489-188C-BF52-F5671271686A}"/>
              </a:ext>
            </a:extLst>
          </p:cNvPr>
          <p:cNvSpPr>
            <a:spLocks noGrp="1"/>
          </p:cNvSpPr>
          <p:nvPr>
            <p:ph type="body" idx="1"/>
          </p:nvPr>
        </p:nvSpPr>
        <p:spPr>
          <a:xfrm>
            <a:off x="1362076" y="2313433"/>
            <a:ext cx="4171949" cy="704087"/>
          </a:xfrm>
        </p:spPr>
        <p:txBody>
          <a:bodyPr/>
          <a:lstStyle/>
          <a:p>
            <a:r>
              <a:rPr lang="en-US" dirty="0"/>
              <a:t>culminating feedback: what I’ve decided to use (loosely)</a:t>
            </a:r>
          </a:p>
        </p:txBody>
      </p:sp>
      <p:sp>
        <p:nvSpPr>
          <p:cNvPr id="5" name="Content Placeholder 4">
            <a:extLst>
              <a:ext uri="{FF2B5EF4-FFF2-40B4-BE49-F238E27FC236}">
                <a16:creationId xmlns:a16="http://schemas.microsoft.com/office/drawing/2014/main" id="{260A9D0B-A468-1F84-7C16-F50E89272583}"/>
              </a:ext>
            </a:extLst>
          </p:cNvPr>
          <p:cNvSpPr>
            <a:spLocks noGrp="1"/>
          </p:cNvSpPr>
          <p:nvPr>
            <p:ph sz="half" idx="2"/>
          </p:nvPr>
        </p:nvSpPr>
        <p:spPr>
          <a:xfrm>
            <a:off x="1583436" y="3143249"/>
            <a:ext cx="3683890" cy="3076575"/>
          </a:xfrm>
        </p:spPr>
        <p:txBody>
          <a:bodyPr>
            <a:normAutofit/>
          </a:bodyPr>
          <a:lstStyle/>
          <a:p>
            <a:r>
              <a:rPr lang="en-US" dirty="0">
                <a:solidFill>
                  <a:schemeClr val="tx1"/>
                </a:solidFill>
              </a:rPr>
              <a:t>A comment frame, stored in the Comment Library, that I will populate for each student.</a:t>
            </a:r>
          </a:p>
          <a:p>
            <a:pPr lvl="1"/>
            <a:r>
              <a:rPr lang="en-US" dirty="0">
                <a:solidFill>
                  <a:schemeClr val="tx1"/>
                </a:solidFill>
                <a:hlinkClick r:id="rId2"/>
              </a:rPr>
              <a:t>Example here</a:t>
            </a:r>
            <a:endParaRPr lang="en-US" dirty="0">
              <a:solidFill>
                <a:schemeClr val="tx1"/>
              </a:solidFill>
            </a:endParaRPr>
          </a:p>
          <a:p>
            <a:r>
              <a:rPr lang="en-US" dirty="0">
                <a:solidFill>
                  <a:schemeClr val="tx1"/>
                </a:solidFill>
              </a:rPr>
              <a:t>I will not use media comments.</a:t>
            </a:r>
          </a:p>
          <a:p>
            <a:r>
              <a:rPr lang="en-US" dirty="0">
                <a:solidFill>
                  <a:schemeClr val="tx1"/>
                </a:solidFill>
              </a:rPr>
              <a:t>I will not complete the rubric.</a:t>
            </a:r>
          </a:p>
          <a:p>
            <a:endParaRPr lang="en-US" dirty="0">
              <a:solidFill>
                <a:schemeClr val="tx1"/>
              </a:solidFill>
            </a:endParaRPr>
          </a:p>
          <a:p>
            <a:pPr marL="0" indent="0">
              <a:buNone/>
            </a:pPr>
            <a:endParaRPr lang="en-US" dirty="0">
              <a:solidFill>
                <a:schemeClr val="tx1"/>
              </a:solidFill>
            </a:endParaRPr>
          </a:p>
        </p:txBody>
      </p:sp>
      <p:sp>
        <p:nvSpPr>
          <p:cNvPr id="9" name="Content Placeholder 8">
            <a:extLst>
              <a:ext uri="{FF2B5EF4-FFF2-40B4-BE49-F238E27FC236}">
                <a16:creationId xmlns:a16="http://schemas.microsoft.com/office/drawing/2014/main" id="{B91D4764-EAB4-6C07-7722-AFE7098EB8D0}"/>
              </a:ext>
            </a:extLst>
          </p:cNvPr>
          <p:cNvSpPr>
            <a:spLocks noGrp="1"/>
          </p:cNvSpPr>
          <p:nvPr>
            <p:ph sz="quarter" idx="4"/>
          </p:nvPr>
        </p:nvSpPr>
        <p:spPr>
          <a:xfrm>
            <a:off x="5753100" y="3143249"/>
            <a:ext cx="5057775" cy="3457576"/>
          </a:xfrm>
        </p:spPr>
        <p:txBody>
          <a:bodyPr>
            <a:normAutofit/>
          </a:bodyPr>
          <a:lstStyle/>
          <a:p>
            <a:r>
              <a:rPr lang="en-US" dirty="0"/>
              <a:t>I want to keep my feedback focused, because first drafts can be a time-suck due to all the problems.</a:t>
            </a:r>
          </a:p>
        </p:txBody>
      </p:sp>
      <p:sp>
        <p:nvSpPr>
          <p:cNvPr id="10" name="Text Placeholder 9">
            <a:extLst>
              <a:ext uri="{FF2B5EF4-FFF2-40B4-BE49-F238E27FC236}">
                <a16:creationId xmlns:a16="http://schemas.microsoft.com/office/drawing/2014/main" id="{125BF998-516E-35A9-4EF2-108B85ECF11D}"/>
              </a:ext>
            </a:extLst>
          </p:cNvPr>
          <p:cNvSpPr>
            <a:spLocks noGrp="1"/>
          </p:cNvSpPr>
          <p:nvPr>
            <p:ph type="body" sz="quarter" idx="13"/>
          </p:nvPr>
        </p:nvSpPr>
        <p:spPr>
          <a:xfrm>
            <a:off x="6096000" y="2313433"/>
            <a:ext cx="4512563" cy="704087"/>
          </a:xfrm>
        </p:spPr>
        <p:txBody>
          <a:bodyPr/>
          <a:lstStyle/>
          <a:p>
            <a:r>
              <a:rPr lang="en-US" dirty="0"/>
              <a:t>Rationale </a:t>
            </a:r>
          </a:p>
        </p:txBody>
      </p:sp>
      <p:sp>
        <p:nvSpPr>
          <p:cNvPr id="2" name="Title 1">
            <a:extLst>
              <a:ext uri="{FF2B5EF4-FFF2-40B4-BE49-F238E27FC236}">
                <a16:creationId xmlns:a16="http://schemas.microsoft.com/office/drawing/2014/main" id="{964E9EA1-AFF8-A0AE-666B-83B4E0B83394}"/>
              </a:ext>
            </a:extLst>
          </p:cNvPr>
          <p:cNvSpPr>
            <a:spLocks noGrp="1"/>
          </p:cNvSpPr>
          <p:nvPr>
            <p:ph type="title"/>
          </p:nvPr>
        </p:nvSpPr>
        <p:spPr/>
        <p:txBody>
          <a:bodyPr/>
          <a:lstStyle/>
          <a:p>
            <a:r>
              <a:rPr lang="en-US" dirty="0"/>
              <a:t>Example 1</a:t>
            </a:r>
          </a:p>
        </p:txBody>
      </p:sp>
    </p:spTree>
    <p:extLst>
      <p:ext uri="{BB962C8B-B14F-4D97-AF65-F5344CB8AC3E}">
        <p14:creationId xmlns:p14="http://schemas.microsoft.com/office/powerpoint/2010/main" val="53326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927CA5-E489-188C-BF52-F5671271686A}"/>
              </a:ext>
            </a:extLst>
          </p:cNvPr>
          <p:cNvSpPr>
            <a:spLocks noGrp="1"/>
          </p:cNvSpPr>
          <p:nvPr>
            <p:ph type="body" idx="1"/>
          </p:nvPr>
        </p:nvSpPr>
        <p:spPr>
          <a:xfrm>
            <a:off x="1362076" y="2313433"/>
            <a:ext cx="4171949" cy="704087"/>
          </a:xfrm>
        </p:spPr>
        <p:txBody>
          <a:bodyPr/>
          <a:lstStyle/>
          <a:p>
            <a:r>
              <a:rPr lang="en-US" dirty="0"/>
              <a:t>culminating feedback: what I’ve decided to use (loosely)</a:t>
            </a:r>
          </a:p>
        </p:txBody>
      </p:sp>
      <p:sp>
        <p:nvSpPr>
          <p:cNvPr id="5" name="Content Placeholder 4">
            <a:extLst>
              <a:ext uri="{FF2B5EF4-FFF2-40B4-BE49-F238E27FC236}">
                <a16:creationId xmlns:a16="http://schemas.microsoft.com/office/drawing/2014/main" id="{260A9D0B-A468-1F84-7C16-F50E89272583}"/>
              </a:ext>
            </a:extLst>
          </p:cNvPr>
          <p:cNvSpPr>
            <a:spLocks noGrp="1"/>
          </p:cNvSpPr>
          <p:nvPr>
            <p:ph sz="half" idx="2"/>
          </p:nvPr>
        </p:nvSpPr>
        <p:spPr>
          <a:xfrm>
            <a:off x="1583436" y="3143249"/>
            <a:ext cx="3683890" cy="3076575"/>
          </a:xfrm>
        </p:spPr>
        <p:txBody>
          <a:bodyPr>
            <a:normAutofit/>
          </a:bodyPr>
          <a:lstStyle/>
          <a:p>
            <a:r>
              <a:rPr lang="en-US" dirty="0">
                <a:solidFill>
                  <a:schemeClr val="tx1"/>
                </a:solidFill>
              </a:rPr>
              <a:t>A comment frame, stored in the Comment Library, that I will populate for each student.</a:t>
            </a:r>
          </a:p>
          <a:p>
            <a:pPr lvl="1"/>
            <a:r>
              <a:rPr lang="en-US" dirty="0">
                <a:solidFill>
                  <a:schemeClr val="tx1"/>
                </a:solidFill>
                <a:hlinkClick r:id="rId2"/>
              </a:rPr>
              <a:t>Example here</a:t>
            </a:r>
            <a:endParaRPr lang="en-US" dirty="0">
              <a:solidFill>
                <a:schemeClr val="tx1"/>
              </a:solidFill>
            </a:endParaRPr>
          </a:p>
          <a:p>
            <a:r>
              <a:rPr lang="en-US" dirty="0">
                <a:solidFill>
                  <a:schemeClr val="tx1"/>
                </a:solidFill>
              </a:rPr>
              <a:t>I will not use media comments.</a:t>
            </a:r>
          </a:p>
          <a:p>
            <a:r>
              <a:rPr lang="en-US" dirty="0">
                <a:solidFill>
                  <a:schemeClr val="tx1"/>
                </a:solidFill>
              </a:rPr>
              <a:t>I will not complete the rubric.</a:t>
            </a:r>
          </a:p>
          <a:p>
            <a:endParaRPr lang="en-US" dirty="0">
              <a:solidFill>
                <a:schemeClr val="tx1"/>
              </a:solidFill>
            </a:endParaRPr>
          </a:p>
          <a:p>
            <a:pPr marL="0" indent="0">
              <a:buNone/>
            </a:pPr>
            <a:endParaRPr lang="en-US" dirty="0">
              <a:solidFill>
                <a:schemeClr val="tx1"/>
              </a:solidFill>
            </a:endParaRPr>
          </a:p>
        </p:txBody>
      </p:sp>
      <p:sp>
        <p:nvSpPr>
          <p:cNvPr id="9" name="Content Placeholder 8">
            <a:extLst>
              <a:ext uri="{FF2B5EF4-FFF2-40B4-BE49-F238E27FC236}">
                <a16:creationId xmlns:a16="http://schemas.microsoft.com/office/drawing/2014/main" id="{B91D4764-EAB4-6C07-7722-AFE7098EB8D0}"/>
              </a:ext>
            </a:extLst>
          </p:cNvPr>
          <p:cNvSpPr>
            <a:spLocks noGrp="1"/>
          </p:cNvSpPr>
          <p:nvPr>
            <p:ph sz="quarter" idx="4"/>
          </p:nvPr>
        </p:nvSpPr>
        <p:spPr>
          <a:xfrm>
            <a:off x="5753100" y="3143249"/>
            <a:ext cx="5057775" cy="3457576"/>
          </a:xfrm>
        </p:spPr>
        <p:txBody>
          <a:bodyPr>
            <a:normAutofit/>
          </a:bodyPr>
          <a:lstStyle/>
          <a:p>
            <a:r>
              <a:rPr lang="en-US" dirty="0"/>
              <a:t>I want to keep my feedback focused, because first drafts can be a time-suck due to all the problems.</a:t>
            </a:r>
          </a:p>
          <a:p>
            <a:r>
              <a:rPr lang="en-US" dirty="0"/>
              <a:t>Also because these are first drafts, I want to be encouraging and remember to say positive things as well as suggestions for revision.  </a:t>
            </a:r>
          </a:p>
        </p:txBody>
      </p:sp>
      <p:sp>
        <p:nvSpPr>
          <p:cNvPr id="10" name="Text Placeholder 9">
            <a:extLst>
              <a:ext uri="{FF2B5EF4-FFF2-40B4-BE49-F238E27FC236}">
                <a16:creationId xmlns:a16="http://schemas.microsoft.com/office/drawing/2014/main" id="{125BF998-516E-35A9-4EF2-108B85ECF11D}"/>
              </a:ext>
            </a:extLst>
          </p:cNvPr>
          <p:cNvSpPr>
            <a:spLocks noGrp="1"/>
          </p:cNvSpPr>
          <p:nvPr>
            <p:ph type="body" sz="quarter" idx="13"/>
          </p:nvPr>
        </p:nvSpPr>
        <p:spPr>
          <a:xfrm>
            <a:off x="6096000" y="2313433"/>
            <a:ext cx="4512563" cy="704087"/>
          </a:xfrm>
        </p:spPr>
        <p:txBody>
          <a:bodyPr/>
          <a:lstStyle/>
          <a:p>
            <a:r>
              <a:rPr lang="en-US" dirty="0"/>
              <a:t>Rationale </a:t>
            </a:r>
          </a:p>
        </p:txBody>
      </p:sp>
      <p:sp>
        <p:nvSpPr>
          <p:cNvPr id="2" name="Title 1">
            <a:extLst>
              <a:ext uri="{FF2B5EF4-FFF2-40B4-BE49-F238E27FC236}">
                <a16:creationId xmlns:a16="http://schemas.microsoft.com/office/drawing/2014/main" id="{964E9EA1-AFF8-A0AE-666B-83B4E0B83394}"/>
              </a:ext>
            </a:extLst>
          </p:cNvPr>
          <p:cNvSpPr>
            <a:spLocks noGrp="1"/>
          </p:cNvSpPr>
          <p:nvPr>
            <p:ph type="title"/>
          </p:nvPr>
        </p:nvSpPr>
        <p:spPr/>
        <p:txBody>
          <a:bodyPr/>
          <a:lstStyle/>
          <a:p>
            <a:r>
              <a:rPr lang="en-US" dirty="0"/>
              <a:t>Example 1</a:t>
            </a:r>
          </a:p>
        </p:txBody>
      </p:sp>
    </p:spTree>
    <p:extLst>
      <p:ext uri="{BB962C8B-B14F-4D97-AF65-F5344CB8AC3E}">
        <p14:creationId xmlns:p14="http://schemas.microsoft.com/office/powerpoint/2010/main" val="3247514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927CA5-E489-188C-BF52-F5671271686A}"/>
              </a:ext>
            </a:extLst>
          </p:cNvPr>
          <p:cNvSpPr>
            <a:spLocks noGrp="1"/>
          </p:cNvSpPr>
          <p:nvPr>
            <p:ph type="body" idx="1"/>
          </p:nvPr>
        </p:nvSpPr>
        <p:spPr>
          <a:xfrm>
            <a:off x="1362076" y="2313433"/>
            <a:ext cx="4171949" cy="704087"/>
          </a:xfrm>
        </p:spPr>
        <p:txBody>
          <a:bodyPr/>
          <a:lstStyle/>
          <a:p>
            <a:r>
              <a:rPr lang="en-US" dirty="0"/>
              <a:t>culminating feedback: what I’ve decided to use (loosely)</a:t>
            </a:r>
          </a:p>
        </p:txBody>
      </p:sp>
      <p:sp>
        <p:nvSpPr>
          <p:cNvPr id="5" name="Content Placeholder 4">
            <a:extLst>
              <a:ext uri="{FF2B5EF4-FFF2-40B4-BE49-F238E27FC236}">
                <a16:creationId xmlns:a16="http://schemas.microsoft.com/office/drawing/2014/main" id="{260A9D0B-A468-1F84-7C16-F50E89272583}"/>
              </a:ext>
            </a:extLst>
          </p:cNvPr>
          <p:cNvSpPr>
            <a:spLocks noGrp="1"/>
          </p:cNvSpPr>
          <p:nvPr>
            <p:ph sz="half" idx="2"/>
          </p:nvPr>
        </p:nvSpPr>
        <p:spPr>
          <a:xfrm>
            <a:off x="1583436" y="3143249"/>
            <a:ext cx="3683890" cy="3076575"/>
          </a:xfrm>
        </p:spPr>
        <p:txBody>
          <a:bodyPr>
            <a:normAutofit/>
          </a:bodyPr>
          <a:lstStyle/>
          <a:p>
            <a:r>
              <a:rPr lang="en-US" dirty="0">
                <a:solidFill>
                  <a:schemeClr val="tx1"/>
                </a:solidFill>
              </a:rPr>
              <a:t>A comment frame, stored in the Comment Library, that I will populate for each student.</a:t>
            </a:r>
          </a:p>
          <a:p>
            <a:pPr lvl="1"/>
            <a:r>
              <a:rPr lang="en-US" dirty="0">
                <a:solidFill>
                  <a:schemeClr val="tx1"/>
                </a:solidFill>
                <a:hlinkClick r:id="rId2"/>
              </a:rPr>
              <a:t>Example here</a:t>
            </a:r>
            <a:endParaRPr lang="en-US" dirty="0">
              <a:solidFill>
                <a:schemeClr val="tx1"/>
              </a:solidFill>
            </a:endParaRPr>
          </a:p>
          <a:p>
            <a:r>
              <a:rPr lang="en-US" dirty="0">
                <a:solidFill>
                  <a:schemeClr val="tx1"/>
                </a:solidFill>
              </a:rPr>
              <a:t>I will not use media comments.</a:t>
            </a:r>
          </a:p>
          <a:p>
            <a:r>
              <a:rPr lang="en-US" dirty="0">
                <a:solidFill>
                  <a:schemeClr val="tx1"/>
                </a:solidFill>
              </a:rPr>
              <a:t>I will not complete the rubric.</a:t>
            </a:r>
          </a:p>
          <a:p>
            <a:endParaRPr lang="en-US" dirty="0">
              <a:solidFill>
                <a:schemeClr val="tx1"/>
              </a:solidFill>
            </a:endParaRPr>
          </a:p>
          <a:p>
            <a:pPr marL="0" indent="0">
              <a:buNone/>
            </a:pPr>
            <a:endParaRPr lang="en-US" dirty="0">
              <a:solidFill>
                <a:schemeClr val="tx1"/>
              </a:solidFill>
            </a:endParaRPr>
          </a:p>
        </p:txBody>
      </p:sp>
      <p:sp>
        <p:nvSpPr>
          <p:cNvPr id="9" name="Content Placeholder 8">
            <a:extLst>
              <a:ext uri="{FF2B5EF4-FFF2-40B4-BE49-F238E27FC236}">
                <a16:creationId xmlns:a16="http://schemas.microsoft.com/office/drawing/2014/main" id="{B91D4764-EAB4-6C07-7722-AFE7098EB8D0}"/>
              </a:ext>
            </a:extLst>
          </p:cNvPr>
          <p:cNvSpPr>
            <a:spLocks noGrp="1"/>
          </p:cNvSpPr>
          <p:nvPr>
            <p:ph sz="quarter" idx="4"/>
          </p:nvPr>
        </p:nvSpPr>
        <p:spPr>
          <a:xfrm>
            <a:off x="5753100" y="3143249"/>
            <a:ext cx="5057775" cy="3457576"/>
          </a:xfrm>
        </p:spPr>
        <p:txBody>
          <a:bodyPr>
            <a:normAutofit/>
          </a:bodyPr>
          <a:lstStyle/>
          <a:p>
            <a:r>
              <a:rPr lang="en-US" dirty="0"/>
              <a:t>I want to keep my feedback focused, because first drafts can be a time-suck due to all the problems.</a:t>
            </a:r>
          </a:p>
          <a:p>
            <a:r>
              <a:rPr lang="en-US" dirty="0"/>
              <a:t>Also because these are first drafts, I want to be encouraging and remember to say positive things as well as suggestions for revision.  </a:t>
            </a:r>
          </a:p>
          <a:p>
            <a:r>
              <a:rPr lang="en-US" dirty="0"/>
              <a:t>The students are writing about writing, so my feedback will reflect that genre.  Also, written feedback allows me to be more detailed, which these freshmen need.</a:t>
            </a:r>
          </a:p>
        </p:txBody>
      </p:sp>
      <p:sp>
        <p:nvSpPr>
          <p:cNvPr id="10" name="Text Placeholder 9">
            <a:extLst>
              <a:ext uri="{FF2B5EF4-FFF2-40B4-BE49-F238E27FC236}">
                <a16:creationId xmlns:a16="http://schemas.microsoft.com/office/drawing/2014/main" id="{125BF998-516E-35A9-4EF2-108B85ECF11D}"/>
              </a:ext>
            </a:extLst>
          </p:cNvPr>
          <p:cNvSpPr>
            <a:spLocks noGrp="1"/>
          </p:cNvSpPr>
          <p:nvPr>
            <p:ph type="body" sz="quarter" idx="13"/>
          </p:nvPr>
        </p:nvSpPr>
        <p:spPr>
          <a:xfrm>
            <a:off x="6096000" y="2313433"/>
            <a:ext cx="4512563" cy="704087"/>
          </a:xfrm>
        </p:spPr>
        <p:txBody>
          <a:bodyPr/>
          <a:lstStyle/>
          <a:p>
            <a:r>
              <a:rPr lang="en-US" dirty="0"/>
              <a:t>Rationale </a:t>
            </a:r>
          </a:p>
        </p:txBody>
      </p:sp>
      <p:sp>
        <p:nvSpPr>
          <p:cNvPr id="2" name="Title 1">
            <a:extLst>
              <a:ext uri="{FF2B5EF4-FFF2-40B4-BE49-F238E27FC236}">
                <a16:creationId xmlns:a16="http://schemas.microsoft.com/office/drawing/2014/main" id="{964E9EA1-AFF8-A0AE-666B-83B4E0B83394}"/>
              </a:ext>
            </a:extLst>
          </p:cNvPr>
          <p:cNvSpPr>
            <a:spLocks noGrp="1"/>
          </p:cNvSpPr>
          <p:nvPr>
            <p:ph type="title"/>
          </p:nvPr>
        </p:nvSpPr>
        <p:spPr/>
        <p:txBody>
          <a:bodyPr/>
          <a:lstStyle/>
          <a:p>
            <a:r>
              <a:rPr lang="en-US" dirty="0"/>
              <a:t>Example 1</a:t>
            </a:r>
          </a:p>
        </p:txBody>
      </p:sp>
    </p:spTree>
    <p:extLst>
      <p:ext uri="{BB962C8B-B14F-4D97-AF65-F5344CB8AC3E}">
        <p14:creationId xmlns:p14="http://schemas.microsoft.com/office/powerpoint/2010/main" val="18828377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927CA5-E489-188C-BF52-F5671271686A}"/>
              </a:ext>
            </a:extLst>
          </p:cNvPr>
          <p:cNvSpPr>
            <a:spLocks noGrp="1"/>
          </p:cNvSpPr>
          <p:nvPr>
            <p:ph type="body" idx="1"/>
          </p:nvPr>
        </p:nvSpPr>
        <p:spPr>
          <a:xfrm>
            <a:off x="1362076" y="2313433"/>
            <a:ext cx="4171949" cy="704087"/>
          </a:xfrm>
        </p:spPr>
        <p:txBody>
          <a:bodyPr/>
          <a:lstStyle/>
          <a:p>
            <a:r>
              <a:rPr lang="en-US" dirty="0"/>
              <a:t>culminating feedback: what I’ve decided to use (loosely)</a:t>
            </a:r>
          </a:p>
        </p:txBody>
      </p:sp>
      <p:sp>
        <p:nvSpPr>
          <p:cNvPr id="5" name="Content Placeholder 4">
            <a:extLst>
              <a:ext uri="{FF2B5EF4-FFF2-40B4-BE49-F238E27FC236}">
                <a16:creationId xmlns:a16="http://schemas.microsoft.com/office/drawing/2014/main" id="{260A9D0B-A468-1F84-7C16-F50E89272583}"/>
              </a:ext>
            </a:extLst>
          </p:cNvPr>
          <p:cNvSpPr>
            <a:spLocks noGrp="1"/>
          </p:cNvSpPr>
          <p:nvPr>
            <p:ph sz="half" idx="2"/>
          </p:nvPr>
        </p:nvSpPr>
        <p:spPr>
          <a:xfrm>
            <a:off x="1583436" y="3143249"/>
            <a:ext cx="3683890" cy="3076575"/>
          </a:xfrm>
        </p:spPr>
        <p:txBody>
          <a:bodyPr>
            <a:normAutofit lnSpcReduction="10000"/>
          </a:bodyPr>
          <a:lstStyle/>
          <a:p>
            <a:r>
              <a:rPr lang="en-US" dirty="0">
                <a:solidFill>
                  <a:schemeClr val="tx1"/>
                </a:solidFill>
              </a:rPr>
              <a:t>A comment frame, stored in the Comment Library, that I will populate for each student.</a:t>
            </a:r>
          </a:p>
          <a:p>
            <a:pPr lvl="1"/>
            <a:r>
              <a:rPr lang="en-US" dirty="0">
                <a:solidFill>
                  <a:schemeClr val="tx1"/>
                </a:solidFill>
                <a:hlinkClick r:id="rId2"/>
              </a:rPr>
              <a:t>Example here</a:t>
            </a:r>
            <a:endParaRPr lang="en-US" dirty="0">
              <a:solidFill>
                <a:schemeClr val="tx1"/>
              </a:solidFill>
            </a:endParaRPr>
          </a:p>
          <a:p>
            <a:r>
              <a:rPr lang="en-US" dirty="0">
                <a:solidFill>
                  <a:schemeClr val="tx1"/>
                </a:solidFill>
              </a:rPr>
              <a:t>I will not use media comments.</a:t>
            </a:r>
          </a:p>
          <a:p>
            <a:r>
              <a:rPr lang="en-US" dirty="0">
                <a:solidFill>
                  <a:schemeClr val="tx1"/>
                </a:solidFill>
              </a:rPr>
              <a:t>I will not complete the rubric.</a:t>
            </a:r>
          </a:p>
          <a:p>
            <a:endParaRPr lang="en-US" dirty="0">
              <a:solidFill>
                <a:schemeClr val="tx1"/>
              </a:solidFill>
            </a:endParaRPr>
          </a:p>
          <a:p>
            <a:pPr marL="0" indent="0">
              <a:buNone/>
            </a:pPr>
            <a:endParaRPr lang="en-US" dirty="0">
              <a:solidFill>
                <a:schemeClr val="tx1"/>
              </a:solidFill>
            </a:endParaRPr>
          </a:p>
        </p:txBody>
      </p:sp>
      <p:sp>
        <p:nvSpPr>
          <p:cNvPr id="9" name="Content Placeholder 8">
            <a:extLst>
              <a:ext uri="{FF2B5EF4-FFF2-40B4-BE49-F238E27FC236}">
                <a16:creationId xmlns:a16="http://schemas.microsoft.com/office/drawing/2014/main" id="{B91D4764-EAB4-6C07-7722-AFE7098EB8D0}"/>
              </a:ext>
            </a:extLst>
          </p:cNvPr>
          <p:cNvSpPr>
            <a:spLocks noGrp="1"/>
          </p:cNvSpPr>
          <p:nvPr>
            <p:ph sz="quarter" idx="4"/>
          </p:nvPr>
        </p:nvSpPr>
        <p:spPr>
          <a:xfrm>
            <a:off x="5753100" y="3143249"/>
            <a:ext cx="5057775" cy="3457576"/>
          </a:xfrm>
        </p:spPr>
        <p:txBody>
          <a:bodyPr>
            <a:normAutofit lnSpcReduction="10000"/>
          </a:bodyPr>
          <a:lstStyle/>
          <a:p>
            <a:r>
              <a:rPr lang="en-US" dirty="0"/>
              <a:t>I want to keep my feedback focused, because first drafts can be a time-suck due to all the problems.</a:t>
            </a:r>
          </a:p>
          <a:p>
            <a:r>
              <a:rPr lang="en-US" dirty="0"/>
              <a:t>Also because these are first drafts, I want to be encouraging and remember to say positive things as well as suggestions for revision.  </a:t>
            </a:r>
          </a:p>
          <a:p>
            <a:r>
              <a:rPr lang="en-US" dirty="0"/>
              <a:t>The students are writing about writing, so my feedback will reflect that genre.  Also, written feedback allows me to be more detailed, which these freshmen need.</a:t>
            </a:r>
          </a:p>
          <a:p>
            <a:r>
              <a:rPr lang="en-US" dirty="0"/>
              <a:t>This is a formative, not summative assessment, so I don’t need to complete the rubric.</a:t>
            </a:r>
          </a:p>
        </p:txBody>
      </p:sp>
      <p:sp>
        <p:nvSpPr>
          <p:cNvPr id="10" name="Text Placeholder 9">
            <a:extLst>
              <a:ext uri="{FF2B5EF4-FFF2-40B4-BE49-F238E27FC236}">
                <a16:creationId xmlns:a16="http://schemas.microsoft.com/office/drawing/2014/main" id="{125BF998-516E-35A9-4EF2-108B85ECF11D}"/>
              </a:ext>
            </a:extLst>
          </p:cNvPr>
          <p:cNvSpPr>
            <a:spLocks noGrp="1"/>
          </p:cNvSpPr>
          <p:nvPr>
            <p:ph type="body" sz="quarter" idx="13"/>
          </p:nvPr>
        </p:nvSpPr>
        <p:spPr>
          <a:xfrm>
            <a:off x="6096000" y="2313433"/>
            <a:ext cx="4512563" cy="704087"/>
          </a:xfrm>
        </p:spPr>
        <p:txBody>
          <a:bodyPr/>
          <a:lstStyle/>
          <a:p>
            <a:r>
              <a:rPr lang="en-US" dirty="0"/>
              <a:t>Rationale </a:t>
            </a:r>
          </a:p>
        </p:txBody>
      </p:sp>
      <p:sp>
        <p:nvSpPr>
          <p:cNvPr id="2" name="Title 1">
            <a:extLst>
              <a:ext uri="{FF2B5EF4-FFF2-40B4-BE49-F238E27FC236}">
                <a16:creationId xmlns:a16="http://schemas.microsoft.com/office/drawing/2014/main" id="{964E9EA1-AFF8-A0AE-666B-83B4E0B83394}"/>
              </a:ext>
            </a:extLst>
          </p:cNvPr>
          <p:cNvSpPr>
            <a:spLocks noGrp="1"/>
          </p:cNvSpPr>
          <p:nvPr>
            <p:ph type="title"/>
          </p:nvPr>
        </p:nvSpPr>
        <p:spPr/>
        <p:txBody>
          <a:bodyPr/>
          <a:lstStyle/>
          <a:p>
            <a:r>
              <a:rPr lang="en-US" dirty="0"/>
              <a:t>Example 1</a:t>
            </a:r>
          </a:p>
        </p:txBody>
      </p:sp>
    </p:spTree>
    <p:extLst>
      <p:ext uri="{BB962C8B-B14F-4D97-AF65-F5344CB8AC3E}">
        <p14:creationId xmlns:p14="http://schemas.microsoft.com/office/powerpoint/2010/main" val="4137740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FB7BC69-8A59-29A6-ABA5-91539A87D5CB}"/>
              </a:ext>
            </a:extLst>
          </p:cNvPr>
          <p:cNvSpPr>
            <a:spLocks noGrp="1"/>
          </p:cNvSpPr>
          <p:nvPr>
            <p:ph type="body" idx="1"/>
          </p:nvPr>
        </p:nvSpPr>
        <p:spPr/>
        <p:txBody>
          <a:bodyPr/>
          <a:lstStyle/>
          <a:p>
            <a:r>
              <a:rPr lang="en-US" dirty="0"/>
              <a:t>Rhetorical context</a:t>
            </a:r>
          </a:p>
        </p:txBody>
      </p:sp>
      <p:sp>
        <p:nvSpPr>
          <p:cNvPr id="9" name="Content Placeholder 8">
            <a:extLst>
              <a:ext uri="{FF2B5EF4-FFF2-40B4-BE49-F238E27FC236}">
                <a16:creationId xmlns:a16="http://schemas.microsoft.com/office/drawing/2014/main" id="{3C52214F-29A6-56BE-A31E-005140643079}"/>
              </a:ext>
            </a:extLst>
          </p:cNvPr>
          <p:cNvSpPr>
            <a:spLocks noGrp="1"/>
          </p:cNvSpPr>
          <p:nvPr>
            <p:ph sz="half" idx="2"/>
          </p:nvPr>
        </p:nvSpPr>
        <p:spPr/>
        <p:txBody>
          <a:bodyPr/>
          <a:lstStyle/>
          <a:p>
            <a:r>
              <a:rPr lang="en-US" dirty="0"/>
              <a:t>The genre is a final draft of a research paper.  Students have received feedback during the drafting process.</a:t>
            </a:r>
          </a:p>
          <a:p>
            <a:r>
              <a:rPr lang="en-US" dirty="0"/>
              <a:t>The class is Psych 100W.</a:t>
            </a:r>
          </a:p>
          <a:p>
            <a:r>
              <a:rPr lang="en-US" dirty="0"/>
              <a:t>The students are upperclassmen, learning how to write in their discipline.</a:t>
            </a:r>
          </a:p>
          <a:p>
            <a:endParaRPr lang="en-US" dirty="0"/>
          </a:p>
        </p:txBody>
      </p:sp>
      <p:sp>
        <p:nvSpPr>
          <p:cNvPr id="10" name="Content Placeholder 9">
            <a:extLst>
              <a:ext uri="{FF2B5EF4-FFF2-40B4-BE49-F238E27FC236}">
                <a16:creationId xmlns:a16="http://schemas.microsoft.com/office/drawing/2014/main" id="{01EE2691-CFA6-C58B-7EC2-75E1A3B8857D}"/>
              </a:ext>
            </a:extLst>
          </p:cNvPr>
          <p:cNvSpPr>
            <a:spLocks noGrp="1"/>
          </p:cNvSpPr>
          <p:nvPr>
            <p:ph sz="quarter" idx="4"/>
          </p:nvPr>
        </p:nvSpPr>
        <p:spPr/>
        <p:txBody>
          <a:bodyPr/>
          <a:lstStyle/>
          <a:p>
            <a:r>
              <a:rPr lang="en-US" dirty="0"/>
              <a:t>Find and evaluate sources</a:t>
            </a:r>
          </a:p>
          <a:p>
            <a:r>
              <a:rPr lang="en-US" dirty="0"/>
              <a:t>Organize information</a:t>
            </a:r>
          </a:p>
          <a:p>
            <a:r>
              <a:rPr lang="en-US" dirty="0"/>
              <a:t>Use information</a:t>
            </a:r>
          </a:p>
          <a:p>
            <a:r>
              <a:rPr lang="en-US" dirty="0"/>
              <a:t>Document information</a:t>
            </a:r>
          </a:p>
          <a:p>
            <a:endParaRPr lang="en-US" dirty="0"/>
          </a:p>
          <a:p>
            <a:endParaRPr lang="en-US" dirty="0"/>
          </a:p>
          <a:p>
            <a:endParaRPr lang="en-US" dirty="0"/>
          </a:p>
        </p:txBody>
      </p:sp>
      <p:sp>
        <p:nvSpPr>
          <p:cNvPr id="11" name="Text Placeholder 10">
            <a:extLst>
              <a:ext uri="{FF2B5EF4-FFF2-40B4-BE49-F238E27FC236}">
                <a16:creationId xmlns:a16="http://schemas.microsoft.com/office/drawing/2014/main" id="{6AA809D8-C17D-CA2C-3B5E-670E18D60BAE}"/>
              </a:ext>
            </a:extLst>
          </p:cNvPr>
          <p:cNvSpPr>
            <a:spLocks noGrp="1"/>
          </p:cNvSpPr>
          <p:nvPr>
            <p:ph type="body" sz="quarter" idx="13"/>
          </p:nvPr>
        </p:nvSpPr>
        <p:spPr/>
        <p:txBody>
          <a:bodyPr/>
          <a:lstStyle/>
          <a:p>
            <a:r>
              <a:rPr lang="en-US" dirty="0"/>
              <a:t>skills to demonstrate</a:t>
            </a:r>
          </a:p>
        </p:txBody>
      </p:sp>
      <p:sp>
        <p:nvSpPr>
          <p:cNvPr id="6" name="Title 5">
            <a:extLst>
              <a:ext uri="{FF2B5EF4-FFF2-40B4-BE49-F238E27FC236}">
                <a16:creationId xmlns:a16="http://schemas.microsoft.com/office/drawing/2014/main" id="{2DE488E5-2D8C-EC9B-8E65-E986301E427D}"/>
              </a:ext>
            </a:extLst>
          </p:cNvPr>
          <p:cNvSpPr>
            <a:spLocks noGrp="1"/>
          </p:cNvSpPr>
          <p:nvPr>
            <p:ph type="title"/>
          </p:nvPr>
        </p:nvSpPr>
        <p:spPr/>
        <p:txBody>
          <a:bodyPr/>
          <a:lstStyle/>
          <a:p>
            <a:r>
              <a:rPr lang="en-US" dirty="0"/>
              <a:t>Example 2</a:t>
            </a:r>
          </a:p>
        </p:txBody>
      </p:sp>
    </p:spTree>
    <p:extLst>
      <p:ext uri="{BB962C8B-B14F-4D97-AF65-F5344CB8AC3E}">
        <p14:creationId xmlns:p14="http://schemas.microsoft.com/office/powerpoint/2010/main" val="145914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71476F-C34F-F76B-6485-984939D779C7}"/>
              </a:ext>
            </a:extLst>
          </p:cNvPr>
          <p:cNvSpPr>
            <a:spLocks noGrp="1"/>
          </p:cNvSpPr>
          <p:nvPr>
            <p:ph type="title"/>
          </p:nvPr>
        </p:nvSpPr>
        <p:spPr/>
        <p:txBody>
          <a:bodyPr/>
          <a:lstStyle/>
          <a:p>
            <a:r>
              <a:rPr lang="en-US" dirty="0"/>
              <a:t>In-text feedback: the annotation tools</a:t>
            </a:r>
          </a:p>
        </p:txBody>
      </p:sp>
      <p:sp>
        <p:nvSpPr>
          <p:cNvPr id="8" name="Text Placeholder 7">
            <a:extLst>
              <a:ext uri="{FF2B5EF4-FFF2-40B4-BE49-F238E27FC236}">
                <a16:creationId xmlns:a16="http://schemas.microsoft.com/office/drawing/2014/main" id="{98BC92AC-4F44-23A5-ECC5-E413CA463EF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343120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927CA5-E489-188C-BF52-F5671271686A}"/>
              </a:ext>
            </a:extLst>
          </p:cNvPr>
          <p:cNvSpPr>
            <a:spLocks noGrp="1"/>
          </p:cNvSpPr>
          <p:nvPr>
            <p:ph type="body" idx="1"/>
          </p:nvPr>
        </p:nvSpPr>
        <p:spPr>
          <a:xfrm>
            <a:off x="1583436" y="2313433"/>
            <a:ext cx="4283964" cy="704087"/>
          </a:xfrm>
        </p:spPr>
        <p:txBody>
          <a:bodyPr/>
          <a:lstStyle/>
          <a:p>
            <a:r>
              <a:rPr lang="en-US" dirty="0"/>
              <a:t>Feedback method</a:t>
            </a:r>
          </a:p>
        </p:txBody>
      </p:sp>
      <p:sp>
        <p:nvSpPr>
          <p:cNvPr id="5" name="Content Placeholder 4">
            <a:extLst>
              <a:ext uri="{FF2B5EF4-FFF2-40B4-BE49-F238E27FC236}">
                <a16:creationId xmlns:a16="http://schemas.microsoft.com/office/drawing/2014/main" id="{260A9D0B-A468-1F84-7C16-F50E89272583}"/>
              </a:ext>
            </a:extLst>
          </p:cNvPr>
          <p:cNvSpPr>
            <a:spLocks noGrp="1"/>
          </p:cNvSpPr>
          <p:nvPr>
            <p:ph sz="half" idx="2"/>
          </p:nvPr>
        </p:nvSpPr>
        <p:spPr>
          <a:xfrm>
            <a:off x="1583435" y="3143249"/>
            <a:ext cx="4283965" cy="3076575"/>
          </a:xfrm>
        </p:spPr>
        <p:txBody>
          <a:bodyPr>
            <a:normAutofit/>
          </a:bodyPr>
          <a:lstStyle/>
          <a:p>
            <a:r>
              <a:rPr lang="en-US" dirty="0"/>
              <a:t>Video recording</a:t>
            </a:r>
          </a:p>
          <a:p>
            <a:pPr lvl="1"/>
            <a:r>
              <a:rPr lang="en-US" dirty="0"/>
              <a:t>Have a brief script</a:t>
            </a:r>
          </a:p>
          <a:p>
            <a:r>
              <a:rPr lang="en-US" dirty="0"/>
              <a:t>No in-text feedback (generally)</a:t>
            </a:r>
          </a:p>
          <a:p>
            <a:r>
              <a:rPr lang="en-US" dirty="0"/>
              <a:t>Complete rubric</a:t>
            </a:r>
          </a:p>
        </p:txBody>
      </p:sp>
      <p:sp>
        <p:nvSpPr>
          <p:cNvPr id="9" name="Content Placeholder 8">
            <a:extLst>
              <a:ext uri="{FF2B5EF4-FFF2-40B4-BE49-F238E27FC236}">
                <a16:creationId xmlns:a16="http://schemas.microsoft.com/office/drawing/2014/main" id="{B91D4764-EAB4-6C07-7722-AFE7098EB8D0}"/>
              </a:ext>
            </a:extLst>
          </p:cNvPr>
          <p:cNvSpPr>
            <a:spLocks noGrp="1"/>
          </p:cNvSpPr>
          <p:nvPr>
            <p:ph sz="quarter" idx="4"/>
          </p:nvPr>
        </p:nvSpPr>
        <p:spPr>
          <a:xfrm>
            <a:off x="6324601" y="3143249"/>
            <a:ext cx="4486274" cy="2924175"/>
          </a:xfrm>
        </p:spPr>
        <p:txBody>
          <a:bodyPr>
            <a:normAutofit/>
          </a:bodyPr>
          <a:lstStyle/>
          <a:p>
            <a:endParaRPr lang="en-US" dirty="0"/>
          </a:p>
        </p:txBody>
      </p:sp>
      <p:sp>
        <p:nvSpPr>
          <p:cNvPr id="10" name="Text Placeholder 9">
            <a:extLst>
              <a:ext uri="{FF2B5EF4-FFF2-40B4-BE49-F238E27FC236}">
                <a16:creationId xmlns:a16="http://schemas.microsoft.com/office/drawing/2014/main" id="{125BF998-516E-35A9-4EF2-108B85ECF11D}"/>
              </a:ext>
            </a:extLst>
          </p:cNvPr>
          <p:cNvSpPr>
            <a:spLocks noGrp="1"/>
          </p:cNvSpPr>
          <p:nvPr>
            <p:ph type="body" sz="quarter" idx="13"/>
          </p:nvPr>
        </p:nvSpPr>
        <p:spPr>
          <a:xfrm>
            <a:off x="6324600" y="2313433"/>
            <a:ext cx="4283963" cy="704087"/>
          </a:xfrm>
        </p:spPr>
        <p:txBody>
          <a:bodyPr/>
          <a:lstStyle/>
          <a:p>
            <a:endParaRPr lang="en-US" dirty="0"/>
          </a:p>
        </p:txBody>
      </p:sp>
      <p:sp>
        <p:nvSpPr>
          <p:cNvPr id="2" name="Title 1">
            <a:extLst>
              <a:ext uri="{FF2B5EF4-FFF2-40B4-BE49-F238E27FC236}">
                <a16:creationId xmlns:a16="http://schemas.microsoft.com/office/drawing/2014/main" id="{964E9EA1-AFF8-A0AE-666B-83B4E0B83394}"/>
              </a:ext>
            </a:extLst>
          </p:cNvPr>
          <p:cNvSpPr>
            <a:spLocks noGrp="1"/>
          </p:cNvSpPr>
          <p:nvPr>
            <p:ph type="title"/>
          </p:nvPr>
        </p:nvSpPr>
        <p:spPr/>
        <p:txBody>
          <a:bodyPr/>
          <a:lstStyle/>
          <a:p>
            <a:r>
              <a:rPr lang="en-US" dirty="0"/>
              <a:t>Example 2</a:t>
            </a:r>
          </a:p>
        </p:txBody>
      </p:sp>
    </p:spTree>
    <p:extLst>
      <p:ext uri="{BB962C8B-B14F-4D97-AF65-F5344CB8AC3E}">
        <p14:creationId xmlns:p14="http://schemas.microsoft.com/office/powerpoint/2010/main" val="28193826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927CA5-E489-188C-BF52-F5671271686A}"/>
              </a:ext>
            </a:extLst>
          </p:cNvPr>
          <p:cNvSpPr>
            <a:spLocks noGrp="1"/>
          </p:cNvSpPr>
          <p:nvPr>
            <p:ph type="body" idx="1"/>
          </p:nvPr>
        </p:nvSpPr>
        <p:spPr>
          <a:xfrm>
            <a:off x="1583436" y="2313433"/>
            <a:ext cx="4283964" cy="704087"/>
          </a:xfrm>
        </p:spPr>
        <p:txBody>
          <a:bodyPr/>
          <a:lstStyle/>
          <a:p>
            <a:r>
              <a:rPr lang="en-US" dirty="0"/>
              <a:t>Feedback method</a:t>
            </a:r>
          </a:p>
        </p:txBody>
      </p:sp>
      <p:sp>
        <p:nvSpPr>
          <p:cNvPr id="5" name="Content Placeholder 4">
            <a:extLst>
              <a:ext uri="{FF2B5EF4-FFF2-40B4-BE49-F238E27FC236}">
                <a16:creationId xmlns:a16="http://schemas.microsoft.com/office/drawing/2014/main" id="{260A9D0B-A468-1F84-7C16-F50E89272583}"/>
              </a:ext>
            </a:extLst>
          </p:cNvPr>
          <p:cNvSpPr>
            <a:spLocks noGrp="1"/>
          </p:cNvSpPr>
          <p:nvPr>
            <p:ph sz="half" idx="2"/>
          </p:nvPr>
        </p:nvSpPr>
        <p:spPr>
          <a:xfrm>
            <a:off x="1583435" y="3143249"/>
            <a:ext cx="4283965" cy="3076575"/>
          </a:xfrm>
        </p:spPr>
        <p:txBody>
          <a:bodyPr>
            <a:normAutofit/>
          </a:bodyPr>
          <a:lstStyle/>
          <a:p>
            <a:r>
              <a:rPr lang="en-US" dirty="0"/>
              <a:t>Video recording</a:t>
            </a:r>
          </a:p>
          <a:p>
            <a:pPr lvl="1"/>
            <a:r>
              <a:rPr lang="en-US" dirty="0"/>
              <a:t>Have a brief script</a:t>
            </a:r>
          </a:p>
          <a:p>
            <a:r>
              <a:rPr lang="en-US" dirty="0"/>
              <a:t>No in-text feedback (generally)</a:t>
            </a:r>
          </a:p>
          <a:p>
            <a:r>
              <a:rPr lang="en-US" dirty="0"/>
              <a:t>Complete rubric</a:t>
            </a:r>
          </a:p>
        </p:txBody>
      </p:sp>
      <p:sp>
        <p:nvSpPr>
          <p:cNvPr id="9" name="Content Placeholder 8">
            <a:extLst>
              <a:ext uri="{FF2B5EF4-FFF2-40B4-BE49-F238E27FC236}">
                <a16:creationId xmlns:a16="http://schemas.microsoft.com/office/drawing/2014/main" id="{B91D4764-EAB4-6C07-7722-AFE7098EB8D0}"/>
              </a:ext>
            </a:extLst>
          </p:cNvPr>
          <p:cNvSpPr>
            <a:spLocks noGrp="1"/>
          </p:cNvSpPr>
          <p:nvPr>
            <p:ph sz="quarter" idx="4"/>
          </p:nvPr>
        </p:nvSpPr>
        <p:spPr>
          <a:xfrm>
            <a:off x="6324601" y="3143249"/>
            <a:ext cx="4486274" cy="2924175"/>
          </a:xfrm>
        </p:spPr>
        <p:txBody>
          <a:bodyPr>
            <a:normAutofit/>
          </a:bodyPr>
          <a:lstStyle/>
          <a:p>
            <a:r>
              <a:rPr lang="en-US" dirty="0"/>
              <a:t>Because the students have received feedback on the iterations of their drafts, the final draft requires little but mapping it against the evaluation criteria.</a:t>
            </a:r>
          </a:p>
          <a:p>
            <a:r>
              <a:rPr lang="en-US" dirty="0"/>
              <a:t>The rubric is the only essential feedback method in this context, but a short video works because these are upperclassmen and this is likely their last writing course.</a:t>
            </a:r>
          </a:p>
        </p:txBody>
      </p:sp>
      <p:sp>
        <p:nvSpPr>
          <p:cNvPr id="10" name="Text Placeholder 9">
            <a:extLst>
              <a:ext uri="{FF2B5EF4-FFF2-40B4-BE49-F238E27FC236}">
                <a16:creationId xmlns:a16="http://schemas.microsoft.com/office/drawing/2014/main" id="{125BF998-516E-35A9-4EF2-108B85ECF11D}"/>
              </a:ext>
            </a:extLst>
          </p:cNvPr>
          <p:cNvSpPr>
            <a:spLocks noGrp="1"/>
          </p:cNvSpPr>
          <p:nvPr>
            <p:ph type="body" sz="quarter" idx="13"/>
          </p:nvPr>
        </p:nvSpPr>
        <p:spPr>
          <a:xfrm>
            <a:off x="6324600" y="2313433"/>
            <a:ext cx="4283963" cy="704087"/>
          </a:xfrm>
        </p:spPr>
        <p:txBody>
          <a:bodyPr/>
          <a:lstStyle/>
          <a:p>
            <a:r>
              <a:rPr lang="en-US" dirty="0"/>
              <a:t>Rationale </a:t>
            </a:r>
          </a:p>
        </p:txBody>
      </p:sp>
      <p:sp>
        <p:nvSpPr>
          <p:cNvPr id="2" name="Title 1">
            <a:extLst>
              <a:ext uri="{FF2B5EF4-FFF2-40B4-BE49-F238E27FC236}">
                <a16:creationId xmlns:a16="http://schemas.microsoft.com/office/drawing/2014/main" id="{964E9EA1-AFF8-A0AE-666B-83B4E0B83394}"/>
              </a:ext>
            </a:extLst>
          </p:cNvPr>
          <p:cNvSpPr>
            <a:spLocks noGrp="1"/>
          </p:cNvSpPr>
          <p:nvPr>
            <p:ph type="title"/>
          </p:nvPr>
        </p:nvSpPr>
        <p:spPr/>
        <p:txBody>
          <a:bodyPr/>
          <a:lstStyle/>
          <a:p>
            <a:r>
              <a:rPr lang="en-US" dirty="0"/>
              <a:t>Example 2</a:t>
            </a:r>
          </a:p>
        </p:txBody>
      </p:sp>
    </p:spTree>
    <p:extLst>
      <p:ext uri="{BB962C8B-B14F-4D97-AF65-F5344CB8AC3E}">
        <p14:creationId xmlns:p14="http://schemas.microsoft.com/office/powerpoint/2010/main" val="29841113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C830-4A5C-C281-0195-225BDF2EE253}"/>
              </a:ext>
            </a:extLst>
          </p:cNvPr>
          <p:cNvSpPr>
            <a:spLocks noGrp="1"/>
          </p:cNvSpPr>
          <p:nvPr>
            <p:ph type="title"/>
          </p:nvPr>
        </p:nvSpPr>
        <p:spPr/>
        <p:txBody>
          <a:bodyPr/>
          <a:lstStyle/>
          <a:p>
            <a:r>
              <a:rPr lang="en-US" dirty="0"/>
              <a:t>Overall…</a:t>
            </a:r>
          </a:p>
        </p:txBody>
      </p:sp>
      <p:sp>
        <p:nvSpPr>
          <p:cNvPr id="3" name="Content Placeholder 2">
            <a:extLst>
              <a:ext uri="{FF2B5EF4-FFF2-40B4-BE49-F238E27FC236}">
                <a16:creationId xmlns:a16="http://schemas.microsoft.com/office/drawing/2014/main" id="{51DA75B6-18E0-04F3-0FEB-D847D2621064}"/>
              </a:ext>
            </a:extLst>
          </p:cNvPr>
          <p:cNvSpPr>
            <a:spLocks noGrp="1"/>
          </p:cNvSpPr>
          <p:nvPr>
            <p:ph idx="1"/>
          </p:nvPr>
        </p:nvSpPr>
        <p:spPr/>
        <p:txBody>
          <a:bodyPr/>
          <a:lstStyle/>
          <a:p>
            <a:r>
              <a:rPr lang="en-US" dirty="0"/>
              <a:t>The prep work is what saves time: </a:t>
            </a:r>
          </a:p>
          <a:p>
            <a:pPr lvl="1"/>
            <a:r>
              <a:rPr lang="en-US" dirty="0"/>
              <a:t>Remind yourself what’s important in the assignment so you can focus.</a:t>
            </a:r>
          </a:p>
          <a:p>
            <a:pPr lvl="1"/>
            <a:r>
              <a:rPr lang="en-US" dirty="0"/>
              <a:t>Create a comment frame and/or comment bank.</a:t>
            </a:r>
          </a:p>
          <a:p>
            <a:pPr lvl="1"/>
            <a:r>
              <a:rPr lang="en-US" dirty="0"/>
              <a:t>Know which in-text tools and culminating feedback methods work for the context of the writing assignment.</a:t>
            </a:r>
          </a:p>
          <a:p>
            <a:r>
              <a:rPr lang="en-US" dirty="0"/>
              <a:t>Choose which methods work for you!</a:t>
            </a:r>
          </a:p>
          <a:p>
            <a:r>
              <a:rPr lang="en-US" dirty="0"/>
              <a:t>Don’t overdo it </a:t>
            </a:r>
            <a:r>
              <a:rPr lang="en-US" dirty="0">
                <a:sym typeface="Wingdings" panose="05000000000000000000" pitchFamily="2" charset="2"/>
              </a:rPr>
              <a:t> </a:t>
            </a:r>
          </a:p>
          <a:p>
            <a:r>
              <a:rPr lang="en-US" dirty="0">
                <a:sym typeface="Wingdings" panose="05000000000000000000" pitchFamily="2" charset="2"/>
              </a:rPr>
              <a:t>Have a margarita</a:t>
            </a:r>
            <a:endParaRPr lang="en-US" dirty="0"/>
          </a:p>
        </p:txBody>
      </p:sp>
    </p:spTree>
    <p:extLst>
      <p:ext uri="{BB962C8B-B14F-4D97-AF65-F5344CB8AC3E}">
        <p14:creationId xmlns:p14="http://schemas.microsoft.com/office/powerpoint/2010/main" val="22184817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0A9776-7765-599E-9A1B-C88530EFBFA7}"/>
              </a:ext>
            </a:extLst>
          </p:cNvPr>
          <p:cNvSpPr>
            <a:spLocks noGrp="1"/>
          </p:cNvSpPr>
          <p:nvPr>
            <p:ph type="title"/>
          </p:nvPr>
        </p:nvSpPr>
        <p:spPr/>
        <p:txBody>
          <a:bodyPr/>
          <a:lstStyle/>
          <a:p>
            <a:r>
              <a:rPr lang="en-US" dirty="0"/>
              <a:t>Questions?</a:t>
            </a:r>
          </a:p>
        </p:txBody>
      </p:sp>
      <p:sp>
        <p:nvSpPr>
          <p:cNvPr id="8" name="Text Placeholder 7">
            <a:extLst>
              <a:ext uri="{FF2B5EF4-FFF2-40B4-BE49-F238E27FC236}">
                <a16:creationId xmlns:a16="http://schemas.microsoft.com/office/drawing/2014/main" id="{44C53000-C372-DF3B-E3A8-D2500A83BDA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006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B706016-0D82-B820-EA85-0956D8F6B8D1}"/>
              </a:ext>
            </a:extLst>
          </p:cNvPr>
          <p:cNvSpPr>
            <a:spLocks noGrp="1"/>
          </p:cNvSpPr>
          <p:nvPr>
            <p:ph type="title"/>
          </p:nvPr>
        </p:nvSpPr>
        <p:spPr/>
        <p:txBody>
          <a:bodyPr/>
          <a:lstStyle/>
          <a:p>
            <a:r>
              <a:rPr lang="en-US" dirty="0"/>
              <a:t>In-text feedback: The annotation tools</a:t>
            </a:r>
          </a:p>
        </p:txBody>
      </p:sp>
      <p:sp>
        <p:nvSpPr>
          <p:cNvPr id="17" name="Content Placeholder 16">
            <a:extLst>
              <a:ext uri="{FF2B5EF4-FFF2-40B4-BE49-F238E27FC236}">
                <a16:creationId xmlns:a16="http://schemas.microsoft.com/office/drawing/2014/main" id="{72CA0840-76A9-08EE-DB8C-34EA1AF79DD6}"/>
              </a:ext>
            </a:extLst>
          </p:cNvPr>
          <p:cNvSpPr>
            <a:spLocks noGrp="1"/>
          </p:cNvSpPr>
          <p:nvPr>
            <p:ph idx="1"/>
          </p:nvPr>
        </p:nvSpPr>
        <p:spPr>
          <a:xfrm>
            <a:off x="1524000" y="2638044"/>
            <a:ext cx="9124950" cy="3101983"/>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        Pindrop          Highlight         Write Text         Strikethrough        Free Draw         Box</a:t>
            </a:r>
          </a:p>
        </p:txBody>
      </p:sp>
      <p:pic>
        <p:nvPicPr>
          <p:cNvPr id="19" name="Picture 18">
            <a:extLst>
              <a:ext uri="{FF2B5EF4-FFF2-40B4-BE49-F238E27FC236}">
                <a16:creationId xmlns:a16="http://schemas.microsoft.com/office/drawing/2014/main" id="{3635DAC8-DC8B-C949-9D1A-5D60F0AD971B}"/>
              </a:ext>
            </a:extLst>
          </p:cNvPr>
          <p:cNvPicPr>
            <a:picLocks noChangeAspect="1"/>
          </p:cNvPicPr>
          <p:nvPr/>
        </p:nvPicPr>
        <p:blipFill>
          <a:blip r:embed="rId2"/>
          <a:stretch>
            <a:fillRect/>
          </a:stretch>
        </p:blipFill>
        <p:spPr>
          <a:xfrm>
            <a:off x="3380996" y="2390630"/>
            <a:ext cx="5430008" cy="2076740"/>
          </a:xfrm>
          <a:prstGeom prst="rect">
            <a:avLst/>
          </a:prstGeom>
        </p:spPr>
      </p:pic>
      <p:cxnSp>
        <p:nvCxnSpPr>
          <p:cNvPr id="21" name="Straight Arrow Connector 20">
            <a:extLst>
              <a:ext uri="{FF2B5EF4-FFF2-40B4-BE49-F238E27FC236}">
                <a16:creationId xmlns:a16="http://schemas.microsoft.com/office/drawing/2014/main" id="{400F687E-B35D-A3D5-9DE7-C6DA582A071E}"/>
              </a:ext>
            </a:extLst>
          </p:cNvPr>
          <p:cNvCxnSpPr>
            <a:cxnSpLocks/>
          </p:cNvCxnSpPr>
          <p:nvPr/>
        </p:nvCxnSpPr>
        <p:spPr>
          <a:xfrm flipH="1">
            <a:off x="2495550" y="3571875"/>
            <a:ext cx="2171700" cy="163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C6AA56-E70B-9BDC-E19C-B5C156B05C26}"/>
              </a:ext>
            </a:extLst>
          </p:cNvPr>
          <p:cNvCxnSpPr>
            <a:cxnSpLocks/>
          </p:cNvCxnSpPr>
          <p:nvPr/>
        </p:nvCxnSpPr>
        <p:spPr>
          <a:xfrm flipH="1">
            <a:off x="4048125" y="3571875"/>
            <a:ext cx="1304925" cy="163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534B760-45ED-7EEA-9A12-1FD858D47BBE}"/>
              </a:ext>
            </a:extLst>
          </p:cNvPr>
          <p:cNvCxnSpPr>
            <a:cxnSpLocks/>
          </p:cNvCxnSpPr>
          <p:nvPr/>
        </p:nvCxnSpPr>
        <p:spPr>
          <a:xfrm flipH="1">
            <a:off x="5353050" y="3571875"/>
            <a:ext cx="742950" cy="163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FDAB366-487E-D364-6152-2F0CE508CACE}"/>
              </a:ext>
            </a:extLst>
          </p:cNvPr>
          <p:cNvCxnSpPr>
            <a:cxnSpLocks/>
          </p:cNvCxnSpPr>
          <p:nvPr/>
        </p:nvCxnSpPr>
        <p:spPr>
          <a:xfrm>
            <a:off x="6715125" y="3571875"/>
            <a:ext cx="323850" cy="163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366E0E3-E688-71B5-8AAE-C49F95B95786}"/>
              </a:ext>
            </a:extLst>
          </p:cNvPr>
          <p:cNvCxnSpPr>
            <a:cxnSpLocks/>
          </p:cNvCxnSpPr>
          <p:nvPr/>
        </p:nvCxnSpPr>
        <p:spPr>
          <a:xfrm>
            <a:off x="7419975" y="3571875"/>
            <a:ext cx="1238250" cy="163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DD6D84C-04E9-EC16-EA20-060ECC5B07D9}"/>
              </a:ext>
            </a:extLst>
          </p:cNvPr>
          <p:cNvCxnSpPr>
            <a:cxnSpLocks/>
          </p:cNvCxnSpPr>
          <p:nvPr/>
        </p:nvCxnSpPr>
        <p:spPr>
          <a:xfrm>
            <a:off x="8096250" y="3571875"/>
            <a:ext cx="1781175" cy="163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11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989448-B854-479B-35D1-7D0A34DE5CB9}"/>
              </a:ext>
            </a:extLst>
          </p:cNvPr>
          <p:cNvSpPr>
            <a:spLocks noGrp="1"/>
          </p:cNvSpPr>
          <p:nvPr>
            <p:ph type="body" idx="1"/>
          </p:nvPr>
        </p:nvSpPr>
        <p:spPr/>
        <p:txBody>
          <a:bodyPr/>
          <a:lstStyle/>
          <a:p>
            <a:r>
              <a:rPr lang="en-US" dirty="0"/>
              <a:t>Color selection</a:t>
            </a:r>
          </a:p>
        </p:txBody>
      </p:sp>
      <p:sp>
        <p:nvSpPr>
          <p:cNvPr id="17" name="Content Placeholder 16">
            <a:extLst>
              <a:ext uri="{FF2B5EF4-FFF2-40B4-BE49-F238E27FC236}">
                <a16:creationId xmlns:a16="http://schemas.microsoft.com/office/drawing/2014/main" id="{72CA0840-76A9-08EE-DB8C-34EA1AF79DD6}"/>
              </a:ext>
            </a:extLst>
          </p:cNvPr>
          <p:cNvSpPr>
            <a:spLocks noGrp="1"/>
          </p:cNvSpPr>
          <p:nvPr>
            <p:ph sz="half" idx="2"/>
          </p:nvPr>
        </p:nvSpPr>
        <p:spPr/>
        <p:txBody>
          <a:bodyPr>
            <a:normAutofit/>
          </a:bodyPr>
          <a:lstStyle/>
          <a:p>
            <a:pPr marL="0" indent="0">
              <a:buNone/>
            </a:pPr>
            <a:endParaRPr lang="en-US" dirty="0"/>
          </a:p>
          <a:p>
            <a:endParaRPr lang="en-US" dirty="0"/>
          </a:p>
          <a:p>
            <a:endParaRPr lang="en-US" dirty="0"/>
          </a:p>
        </p:txBody>
      </p:sp>
      <p:sp>
        <p:nvSpPr>
          <p:cNvPr id="4" name="Text Placeholder 3">
            <a:extLst>
              <a:ext uri="{FF2B5EF4-FFF2-40B4-BE49-F238E27FC236}">
                <a16:creationId xmlns:a16="http://schemas.microsoft.com/office/drawing/2014/main" id="{097B6160-2D03-4D82-602B-765146A60953}"/>
              </a:ext>
            </a:extLst>
          </p:cNvPr>
          <p:cNvSpPr>
            <a:spLocks noGrp="1"/>
          </p:cNvSpPr>
          <p:nvPr>
            <p:ph type="body" sz="quarter" idx="13"/>
          </p:nvPr>
        </p:nvSpPr>
        <p:spPr/>
        <p:txBody>
          <a:bodyPr/>
          <a:lstStyle/>
          <a:p>
            <a:endParaRPr lang="en-US" dirty="0"/>
          </a:p>
        </p:txBody>
      </p:sp>
      <p:sp>
        <p:nvSpPr>
          <p:cNvPr id="10" name="Title 9">
            <a:extLst>
              <a:ext uri="{FF2B5EF4-FFF2-40B4-BE49-F238E27FC236}">
                <a16:creationId xmlns:a16="http://schemas.microsoft.com/office/drawing/2014/main" id="{8B706016-0D82-B820-EA85-0956D8F6B8D1}"/>
              </a:ext>
            </a:extLst>
          </p:cNvPr>
          <p:cNvSpPr>
            <a:spLocks noGrp="1"/>
          </p:cNvSpPr>
          <p:nvPr>
            <p:ph type="title"/>
          </p:nvPr>
        </p:nvSpPr>
        <p:spPr/>
        <p:txBody>
          <a:bodyPr/>
          <a:lstStyle/>
          <a:p>
            <a:r>
              <a:rPr lang="en-US" dirty="0"/>
              <a:t>In-text feedback: The annotation tools</a:t>
            </a:r>
          </a:p>
        </p:txBody>
      </p:sp>
      <p:pic>
        <p:nvPicPr>
          <p:cNvPr id="11" name="Picture 10">
            <a:extLst>
              <a:ext uri="{FF2B5EF4-FFF2-40B4-BE49-F238E27FC236}">
                <a16:creationId xmlns:a16="http://schemas.microsoft.com/office/drawing/2014/main" id="{90A133EE-C378-57A4-ED29-D7DA19A53B5F}"/>
              </a:ext>
            </a:extLst>
          </p:cNvPr>
          <p:cNvPicPr>
            <a:picLocks noChangeAspect="1"/>
          </p:cNvPicPr>
          <p:nvPr/>
        </p:nvPicPr>
        <p:blipFill>
          <a:blip r:embed="rId2"/>
          <a:stretch>
            <a:fillRect/>
          </a:stretch>
        </p:blipFill>
        <p:spPr>
          <a:xfrm>
            <a:off x="2231136" y="3324172"/>
            <a:ext cx="3105310" cy="2038455"/>
          </a:xfrm>
          <a:prstGeom prst="rect">
            <a:avLst/>
          </a:prstGeom>
        </p:spPr>
      </p:pic>
      <p:sp>
        <p:nvSpPr>
          <p:cNvPr id="13" name="Content Placeholder 12">
            <a:extLst>
              <a:ext uri="{FF2B5EF4-FFF2-40B4-BE49-F238E27FC236}">
                <a16:creationId xmlns:a16="http://schemas.microsoft.com/office/drawing/2014/main" id="{6B5E97E3-205F-8323-45F3-C107990FFF72}"/>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3031535861"/>
      </p:ext>
    </p:extLst>
  </p:cSld>
  <p:clrMapOvr>
    <a:masterClrMapping/>
  </p:clrMapOvr>
</p:sld>
</file>

<file path=ppt/theme/theme1.xml><?xml version="1.0" encoding="utf-8"?>
<a:theme xmlns:a="http://schemas.openxmlformats.org/drawingml/2006/main" name="Parce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TM10001115[[fn=Parcel]]</Template>
  <TotalTime>21568</TotalTime>
  <Words>3742</Words>
  <Application>Microsoft Office PowerPoint</Application>
  <PresentationFormat>Widescreen</PresentationFormat>
  <Paragraphs>416</Paragraphs>
  <Slides>73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Gill Sans MT</vt:lpstr>
      <vt:lpstr>Parcel</vt:lpstr>
      <vt:lpstr>Speedgrader</vt:lpstr>
      <vt:lpstr>agenda</vt:lpstr>
      <vt:lpstr>Settings</vt:lpstr>
      <vt:lpstr>Settings</vt:lpstr>
      <vt:lpstr>Settings</vt:lpstr>
      <vt:lpstr>Settings</vt:lpstr>
      <vt:lpstr>In-text feedback: the annotation tools</vt:lpstr>
      <vt:lpstr>In-text feedback: The annotation tools</vt:lpstr>
      <vt:lpstr>In-text feedback: The annotation tools</vt:lpstr>
      <vt:lpstr>In-text feedback: The annotation tools</vt:lpstr>
      <vt:lpstr>Pindrop tool</vt:lpstr>
      <vt:lpstr>Pindrop tool</vt:lpstr>
      <vt:lpstr>Pindrop tool</vt:lpstr>
      <vt:lpstr>Highlighting tool</vt:lpstr>
      <vt:lpstr>Writing tool</vt:lpstr>
      <vt:lpstr>Writing tool</vt:lpstr>
      <vt:lpstr>Strikethrough tool</vt:lpstr>
      <vt:lpstr>Strikethrough tool</vt:lpstr>
      <vt:lpstr>Free draw tool</vt:lpstr>
      <vt:lpstr>box tool</vt:lpstr>
      <vt:lpstr>box tool</vt:lpstr>
      <vt:lpstr>The tenets of effective feedback</vt:lpstr>
      <vt:lpstr>Color coding</vt:lpstr>
      <vt:lpstr>Color coding</vt:lpstr>
      <vt:lpstr>Color coding</vt:lpstr>
      <vt:lpstr>Color coding</vt:lpstr>
      <vt:lpstr>Annotation comments</vt:lpstr>
      <vt:lpstr>Annotation comments</vt:lpstr>
      <vt:lpstr>Annotation comments</vt:lpstr>
      <vt:lpstr>annotation comments</vt:lpstr>
      <vt:lpstr>annotation comments</vt:lpstr>
      <vt:lpstr>Create a Comment bank</vt:lpstr>
      <vt:lpstr>Create a Comment bank</vt:lpstr>
      <vt:lpstr>Create a Comment bank</vt:lpstr>
      <vt:lpstr>Important to note</vt:lpstr>
      <vt:lpstr>Important to note</vt:lpstr>
      <vt:lpstr>Culminating feedback: Assignment comments, media comments, and rubrics</vt:lpstr>
      <vt:lpstr>Assignment comments</vt:lpstr>
      <vt:lpstr>Assignment comments</vt:lpstr>
      <vt:lpstr>Assignment comments</vt:lpstr>
      <vt:lpstr>Assignment comments</vt:lpstr>
      <vt:lpstr>Assignment comments</vt:lpstr>
      <vt:lpstr>Assignment comments:  “Wise” feedback</vt:lpstr>
      <vt:lpstr>Assignment comments:  comment library</vt:lpstr>
      <vt:lpstr>Poetry break</vt:lpstr>
      <vt:lpstr>Media comments</vt:lpstr>
      <vt:lpstr>Media comments</vt:lpstr>
      <vt:lpstr>Media comments</vt:lpstr>
      <vt:lpstr>Media comments</vt:lpstr>
      <vt:lpstr>Completing the rubric</vt:lpstr>
      <vt:lpstr>examples</vt:lpstr>
      <vt:lpstr>Get prepared</vt:lpstr>
      <vt:lpstr>triage</vt:lpstr>
      <vt:lpstr>triage</vt:lpstr>
      <vt:lpstr>triage</vt:lpstr>
      <vt:lpstr>triage</vt:lpstr>
      <vt:lpstr>The menu of feedback options</vt:lpstr>
      <vt:lpstr>The menu of feedback options</vt:lpstr>
      <vt:lpstr>Example 1</vt:lpstr>
      <vt:lpstr>Example 1</vt:lpstr>
      <vt:lpstr>Example 1</vt:lpstr>
      <vt:lpstr>Example 1</vt:lpstr>
      <vt:lpstr>Example 1</vt:lpstr>
      <vt:lpstr>Example 1</vt:lpstr>
      <vt:lpstr>Example 1</vt:lpstr>
      <vt:lpstr>Example 1</vt:lpstr>
      <vt:lpstr>Example 1</vt:lpstr>
      <vt:lpstr>Example 1</vt:lpstr>
      <vt:lpstr>Example 2</vt:lpstr>
      <vt:lpstr>Example 2</vt:lpstr>
      <vt:lpstr>Example 2</vt:lpstr>
      <vt:lpstr>Overall…</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speedgrader</dc:title>
  <dc:creator>Sara Cook</dc:creator>
  <cp:lastModifiedBy>Sara Cook</cp:lastModifiedBy>
  <cp:revision>1</cp:revision>
  <dcterms:created xsi:type="dcterms:W3CDTF">2023-02-22T20:09:43Z</dcterms:created>
  <dcterms:modified xsi:type="dcterms:W3CDTF">2023-03-15T20:07:07Z</dcterms:modified>
</cp:coreProperties>
</file>